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85" r:id="rId3"/>
    <p:sldMasterId id="2147483673" r:id="rId4"/>
  </p:sldMasterIdLst>
  <p:notesMasterIdLst>
    <p:notesMasterId r:id="rId27"/>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3471D40E-865E-4E98-ABB4-3E9B5AB62371}"/>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159D2838-95AC-41DC-B69C-DAC47269787B}"/>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i-FI" altLang="fi-FI" noProof="0"/>
          </a:p>
        </p:txBody>
      </p:sp>
      <p:sp>
        <p:nvSpPr>
          <p:cNvPr id="3075" name="Rectangle 3">
            <a:extLst>
              <a:ext uri="{FF2B5EF4-FFF2-40B4-BE49-F238E27FC236}">
                <a16:creationId xmlns:a16="http://schemas.microsoft.com/office/drawing/2014/main" id="{6ECD6875-8E88-4C3B-B2DE-211544094110}"/>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fi-FI" altLang="fi-FI"/>
          </a:p>
        </p:txBody>
      </p:sp>
      <p:sp>
        <p:nvSpPr>
          <p:cNvPr id="3076" name="Rectangle 4">
            <a:extLst>
              <a:ext uri="{FF2B5EF4-FFF2-40B4-BE49-F238E27FC236}">
                <a16:creationId xmlns:a16="http://schemas.microsoft.com/office/drawing/2014/main" id="{6F19C445-D1D8-4B32-8527-33FB236F3794}"/>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fi-FI" altLang="fi-FI"/>
          </a:p>
        </p:txBody>
      </p:sp>
      <p:sp>
        <p:nvSpPr>
          <p:cNvPr id="3077" name="Rectangle 5">
            <a:extLst>
              <a:ext uri="{FF2B5EF4-FFF2-40B4-BE49-F238E27FC236}">
                <a16:creationId xmlns:a16="http://schemas.microsoft.com/office/drawing/2014/main" id="{9C83B090-122A-4603-9FAA-6B28690F7FFF}"/>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fi-FI" altLang="fi-FI"/>
          </a:p>
        </p:txBody>
      </p:sp>
      <p:sp>
        <p:nvSpPr>
          <p:cNvPr id="3078" name="Rectangle 6">
            <a:extLst>
              <a:ext uri="{FF2B5EF4-FFF2-40B4-BE49-F238E27FC236}">
                <a16:creationId xmlns:a16="http://schemas.microsoft.com/office/drawing/2014/main" id="{A24619CA-DED5-42EE-8E79-541905FD8772}"/>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fld id="{6960E88D-56B4-48AF-AD11-6CB05D347BDA}"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DD207574-3649-4BE4-9E3E-54772A98B77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5165C58A-5373-404B-8D7F-B1A7063A4FC8}" type="slidenum">
              <a:rPr lang="fi-FI" altLang="fi-FI">
                <a:solidFill>
                  <a:srgbClr val="000000"/>
                </a:solidFill>
                <a:latin typeface="Times New Roman" panose="02020603050405020304" pitchFamily="18" charset="0"/>
              </a:rPr>
              <a:pPr/>
              <a:t>1</a:t>
            </a:fld>
            <a:endParaRPr lang="fi-FI" altLang="fi-FI">
              <a:solidFill>
                <a:srgbClr val="000000"/>
              </a:solidFill>
              <a:latin typeface="Times New Roman" panose="02020603050405020304" pitchFamily="18" charset="0"/>
            </a:endParaRPr>
          </a:p>
        </p:txBody>
      </p:sp>
      <p:sp>
        <p:nvSpPr>
          <p:cNvPr id="5123" name="Rectangle 1">
            <a:extLst>
              <a:ext uri="{FF2B5EF4-FFF2-40B4-BE49-F238E27FC236}">
                <a16:creationId xmlns:a16="http://schemas.microsoft.com/office/drawing/2014/main" id="{798A26A8-9B35-487D-96F0-CE1970F56F60}"/>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E44E964F-BB95-4CFB-8A5D-DCC08BD6D12A}"/>
              </a:ext>
            </a:extLst>
          </p:cNvPr>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lt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4BB996F1-D1F6-4E70-891F-334C66EEF2D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D344F6AD-9F91-48E9-BD94-7FCCBD6CA932}" type="slidenum">
              <a:rPr lang="fi-FI" altLang="fi-FI">
                <a:solidFill>
                  <a:srgbClr val="000000"/>
                </a:solidFill>
                <a:latin typeface="Times New Roman" panose="02020603050405020304" pitchFamily="18" charset="0"/>
              </a:rPr>
              <a:pPr/>
              <a:t>10</a:t>
            </a:fld>
            <a:endParaRPr lang="fi-FI" altLang="fi-FI">
              <a:solidFill>
                <a:srgbClr val="000000"/>
              </a:solidFill>
              <a:latin typeface="Times New Roman" panose="02020603050405020304" pitchFamily="18" charset="0"/>
            </a:endParaRPr>
          </a:p>
        </p:txBody>
      </p:sp>
      <p:sp>
        <p:nvSpPr>
          <p:cNvPr id="25603" name="Rectangle 1">
            <a:extLst>
              <a:ext uri="{FF2B5EF4-FFF2-40B4-BE49-F238E27FC236}">
                <a16:creationId xmlns:a16="http://schemas.microsoft.com/office/drawing/2014/main" id="{EF534380-5EC8-4AA0-8ACC-AD17682DA184}"/>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65E8E214-5695-4512-94B6-9FDF5D805184}"/>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2771" name="Text Box 3">
            <a:extLst>
              <a:ext uri="{FF2B5EF4-FFF2-40B4-BE49-F238E27FC236}">
                <a16:creationId xmlns:a16="http://schemas.microsoft.com/office/drawing/2014/main" id="{01DD5F06-53A6-4671-B172-2ABC6620135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9009EA67-4D25-4E1D-8962-95D6291398C7}"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10</a:t>
            </a:fld>
            <a:endParaRPr lang="fi-FI" altLang="fi-FI">
              <a:latin typeface="+mn-lt" charset="0"/>
              <a:cs typeface="+mn-e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1AE5B4A5-1A4F-49F3-BAF7-C5A68CF7874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33A44E86-8A02-4084-8016-D6001CD2BD16}" type="slidenum">
              <a:rPr lang="fi-FI" altLang="fi-FI">
                <a:solidFill>
                  <a:srgbClr val="000000"/>
                </a:solidFill>
                <a:latin typeface="Times New Roman" panose="02020603050405020304" pitchFamily="18" charset="0"/>
              </a:rPr>
              <a:pPr/>
              <a:t>11</a:t>
            </a:fld>
            <a:endParaRPr lang="fi-FI" altLang="fi-FI">
              <a:solidFill>
                <a:srgbClr val="000000"/>
              </a:solidFill>
              <a:latin typeface="Times New Roman" panose="02020603050405020304" pitchFamily="18" charset="0"/>
            </a:endParaRPr>
          </a:p>
        </p:txBody>
      </p:sp>
      <p:sp>
        <p:nvSpPr>
          <p:cNvPr id="27651" name="Rectangle 1">
            <a:extLst>
              <a:ext uri="{FF2B5EF4-FFF2-40B4-BE49-F238E27FC236}">
                <a16:creationId xmlns:a16="http://schemas.microsoft.com/office/drawing/2014/main" id="{77F76A77-AE8E-4538-A3BA-0E48C2F3A654}"/>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15AE0AA5-8D62-4687-82FD-F56AAFEF1BDC}"/>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3795" name="Text Box 3">
            <a:extLst>
              <a:ext uri="{FF2B5EF4-FFF2-40B4-BE49-F238E27FC236}">
                <a16:creationId xmlns:a16="http://schemas.microsoft.com/office/drawing/2014/main" id="{9799328A-8A3B-4F85-9DFC-D85D187AE2B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7F37FE-B9A7-412A-AFFA-36193C597AC5}"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11</a:t>
            </a:fld>
            <a:endParaRPr lang="fi-FI" altLang="fi-FI">
              <a:latin typeface="+mn-lt" charset="0"/>
              <a:cs typeface="+mn-e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0BCE025E-5F4C-44B1-8FD5-C52F7918EA8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7AB741A2-CB25-4268-B759-F2B37EA7AE2C}" type="slidenum">
              <a:rPr lang="fi-FI" altLang="fi-FI">
                <a:solidFill>
                  <a:srgbClr val="000000"/>
                </a:solidFill>
                <a:latin typeface="Times New Roman" panose="02020603050405020304" pitchFamily="18" charset="0"/>
              </a:rPr>
              <a:pPr/>
              <a:t>12</a:t>
            </a:fld>
            <a:endParaRPr lang="fi-FI" altLang="fi-FI">
              <a:solidFill>
                <a:srgbClr val="000000"/>
              </a:solidFill>
              <a:latin typeface="Times New Roman" panose="02020603050405020304" pitchFamily="18" charset="0"/>
            </a:endParaRPr>
          </a:p>
        </p:txBody>
      </p:sp>
      <p:sp>
        <p:nvSpPr>
          <p:cNvPr id="29699" name="Rectangle 1">
            <a:extLst>
              <a:ext uri="{FF2B5EF4-FFF2-40B4-BE49-F238E27FC236}">
                <a16:creationId xmlns:a16="http://schemas.microsoft.com/office/drawing/2014/main" id="{046AEF07-0931-4C3C-9F18-29FFEC0D6A8C}"/>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AB760F91-E668-48ED-A91C-7BCE266A5DBC}"/>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4819" name="Text Box 3">
            <a:extLst>
              <a:ext uri="{FF2B5EF4-FFF2-40B4-BE49-F238E27FC236}">
                <a16:creationId xmlns:a16="http://schemas.microsoft.com/office/drawing/2014/main" id="{4315E5BA-30A1-494E-8DD4-55088507804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F79DA8E7-5D7D-4A32-80E5-B6C6B677650F}"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12</a:t>
            </a:fld>
            <a:endParaRPr lang="fi-FI" altLang="fi-FI">
              <a:latin typeface="+mn-lt" charset="0"/>
              <a:cs typeface="+mn-e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8A592E59-8ECB-4390-8334-425CF1C6B78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3E2DF033-F15F-48C9-9B41-5A419EB729E6}" type="slidenum">
              <a:rPr lang="fi-FI" altLang="fi-FI">
                <a:solidFill>
                  <a:srgbClr val="000000"/>
                </a:solidFill>
                <a:latin typeface="Times New Roman" panose="02020603050405020304" pitchFamily="18" charset="0"/>
              </a:rPr>
              <a:pPr/>
              <a:t>13</a:t>
            </a:fld>
            <a:endParaRPr lang="fi-FI" altLang="fi-FI">
              <a:solidFill>
                <a:srgbClr val="000000"/>
              </a:solidFill>
              <a:latin typeface="Times New Roman" panose="02020603050405020304" pitchFamily="18" charset="0"/>
            </a:endParaRPr>
          </a:p>
        </p:txBody>
      </p:sp>
      <p:sp>
        <p:nvSpPr>
          <p:cNvPr id="31747" name="Rectangle 1">
            <a:extLst>
              <a:ext uri="{FF2B5EF4-FFF2-40B4-BE49-F238E27FC236}">
                <a16:creationId xmlns:a16="http://schemas.microsoft.com/office/drawing/2014/main" id="{7A6C98E5-FF1C-4801-B93F-B11A19A8619F}"/>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83A82EB6-D2AF-4599-A607-E1421A49F2CE}"/>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5843" name="Text Box 3">
            <a:extLst>
              <a:ext uri="{FF2B5EF4-FFF2-40B4-BE49-F238E27FC236}">
                <a16:creationId xmlns:a16="http://schemas.microsoft.com/office/drawing/2014/main" id="{6C17EBDA-DF79-433A-9067-5944933BE7C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B27B3C22-24EF-4E76-A2B1-06FEE8F163C9}"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13</a:t>
            </a:fld>
            <a:endParaRPr lang="fi-FI" altLang="fi-FI">
              <a:latin typeface="+mn-lt" charset="0"/>
              <a:cs typeface="+mn-e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F4BE5160-103C-42D9-8ABB-849E4D02131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F18348D2-786C-4D10-AF5C-7C37418535FA}" type="slidenum">
              <a:rPr lang="fi-FI" altLang="fi-FI">
                <a:solidFill>
                  <a:srgbClr val="000000"/>
                </a:solidFill>
                <a:latin typeface="Times New Roman" panose="02020603050405020304" pitchFamily="18" charset="0"/>
              </a:rPr>
              <a:pPr/>
              <a:t>14</a:t>
            </a:fld>
            <a:endParaRPr lang="fi-FI" altLang="fi-FI">
              <a:solidFill>
                <a:srgbClr val="000000"/>
              </a:solidFill>
              <a:latin typeface="Times New Roman" panose="02020603050405020304" pitchFamily="18" charset="0"/>
            </a:endParaRPr>
          </a:p>
        </p:txBody>
      </p:sp>
      <p:sp>
        <p:nvSpPr>
          <p:cNvPr id="33795" name="Rectangle 1">
            <a:extLst>
              <a:ext uri="{FF2B5EF4-FFF2-40B4-BE49-F238E27FC236}">
                <a16:creationId xmlns:a16="http://schemas.microsoft.com/office/drawing/2014/main" id="{D3399743-E4D8-4632-9E59-B87D80E1184F}"/>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12B15BAC-A292-4DEF-82A9-8603E2B4C024}"/>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6867" name="Text Box 3">
            <a:extLst>
              <a:ext uri="{FF2B5EF4-FFF2-40B4-BE49-F238E27FC236}">
                <a16:creationId xmlns:a16="http://schemas.microsoft.com/office/drawing/2014/main" id="{7C443B3E-D548-4BCE-968F-0E65F6FEECD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12D63763-8FF0-4FA2-86A8-5BDEBF0C7E24}"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14</a:t>
            </a:fld>
            <a:endParaRPr lang="fi-FI" altLang="fi-FI">
              <a:latin typeface="+mn-lt"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8A7143BB-21ED-4E19-BA48-80E8EFF0E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EB1AD1F9-E602-4A85-BAFE-878CD90BBD5D}" type="slidenum">
              <a:rPr lang="fi-FI" altLang="fi-FI">
                <a:solidFill>
                  <a:srgbClr val="000000"/>
                </a:solidFill>
                <a:latin typeface="Times New Roman" panose="02020603050405020304" pitchFamily="18" charset="0"/>
              </a:rPr>
              <a:pPr/>
              <a:t>15</a:t>
            </a:fld>
            <a:endParaRPr lang="fi-FI" altLang="fi-FI">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03636B97-4D10-4BDC-A900-37CB603CFDF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1FEFC5D8-CFFC-4F2B-9F8E-EA2AE5323D9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7891" name="Text Box 3">
            <a:extLst>
              <a:ext uri="{FF2B5EF4-FFF2-40B4-BE49-F238E27FC236}">
                <a16:creationId xmlns:a16="http://schemas.microsoft.com/office/drawing/2014/main" id="{AC36CB49-54CD-451E-98DF-BB5D3289664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B17BFD-F94D-4D6B-9F63-69149A0C3CD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15</a:t>
            </a:fld>
            <a:endParaRPr lang="fi-FI" altLang="fi-FI">
              <a:latin typeface="+mn-lt" charset="0"/>
              <a:cs typeface="+mn-e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12291281-4D30-4A9D-A9BA-D3AE0F48809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AE602553-49CD-4135-A84E-EF48C31B2AE3}" type="slidenum">
              <a:rPr lang="fi-FI" altLang="fi-FI">
                <a:solidFill>
                  <a:srgbClr val="000000"/>
                </a:solidFill>
                <a:latin typeface="Times New Roman" panose="02020603050405020304" pitchFamily="18" charset="0"/>
              </a:rPr>
              <a:pPr/>
              <a:t>16</a:t>
            </a:fld>
            <a:endParaRPr lang="fi-FI" altLang="fi-FI">
              <a:solidFill>
                <a:srgbClr val="000000"/>
              </a:solidFill>
              <a:latin typeface="Times New Roman" panose="02020603050405020304" pitchFamily="18" charset="0"/>
            </a:endParaRPr>
          </a:p>
        </p:txBody>
      </p:sp>
      <p:sp>
        <p:nvSpPr>
          <p:cNvPr id="37891" name="Rectangle 1">
            <a:extLst>
              <a:ext uri="{FF2B5EF4-FFF2-40B4-BE49-F238E27FC236}">
                <a16:creationId xmlns:a16="http://schemas.microsoft.com/office/drawing/2014/main" id="{40D509B6-AE9A-4AD7-8CF5-C2E22959094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6CAE2A23-147F-47FA-B822-DEBDCE04A518}"/>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8915" name="Text Box 3">
            <a:extLst>
              <a:ext uri="{FF2B5EF4-FFF2-40B4-BE49-F238E27FC236}">
                <a16:creationId xmlns:a16="http://schemas.microsoft.com/office/drawing/2014/main" id="{7C8F4B90-0927-478E-897E-1EEEEE01477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8F82A7A5-46CA-47DA-9E18-094FE82B970D}"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16</a:t>
            </a:fld>
            <a:endParaRPr lang="fi-FI" altLang="fi-FI">
              <a:latin typeface="+mn-lt" charset="0"/>
              <a:cs typeface="+mn-e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F8E5DD15-1CF6-45BC-A763-A16EF6E3E68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9B9BA2DE-BA4E-490D-A66F-739AF9C4EB52}" type="slidenum">
              <a:rPr lang="fi-FI" altLang="fi-FI">
                <a:solidFill>
                  <a:srgbClr val="000000"/>
                </a:solidFill>
                <a:latin typeface="Times New Roman" panose="02020603050405020304" pitchFamily="18" charset="0"/>
              </a:rPr>
              <a:pPr/>
              <a:t>17</a:t>
            </a:fld>
            <a:endParaRPr lang="fi-FI" altLang="fi-FI">
              <a:solidFill>
                <a:srgbClr val="000000"/>
              </a:solidFill>
              <a:latin typeface="Times New Roman" panose="02020603050405020304" pitchFamily="18" charset="0"/>
            </a:endParaRPr>
          </a:p>
        </p:txBody>
      </p:sp>
      <p:sp>
        <p:nvSpPr>
          <p:cNvPr id="39939" name="Rectangle 1">
            <a:extLst>
              <a:ext uri="{FF2B5EF4-FFF2-40B4-BE49-F238E27FC236}">
                <a16:creationId xmlns:a16="http://schemas.microsoft.com/office/drawing/2014/main" id="{2FDEBBB3-5BBC-4936-AA50-50B0377229C7}"/>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82517C41-1897-4BBF-B4B3-3D7C8B889C1E}"/>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 name="Text Box 3">
            <a:extLst>
              <a:ext uri="{FF2B5EF4-FFF2-40B4-BE49-F238E27FC236}">
                <a16:creationId xmlns:a16="http://schemas.microsoft.com/office/drawing/2014/main" id="{1D92FA00-3AA0-45EA-8335-714CA61D3E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2187F302-3B20-49E2-82AF-ADD066C870BB}"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17</a:t>
            </a:fld>
            <a:endParaRPr lang="fi-FI" altLang="fi-FI">
              <a:latin typeface="+mn-lt" charset="0"/>
              <a:cs typeface="+mn-e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8A7143BB-21ED-4E19-BA48-80E8EFF0E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EB1AD1F9-E602-4A85-BAFE-878CD90BBD5D}" type="slidenum">
              <a:rPr lang="fi-FI" altLang="fi-FI">
                <a:solidFill>
                  <a:srgbClr val="000000"/>
                </a:solidFill>
                <a:latin typeface="Times New Roman" panose="02020603050405020304" pitchFamily="18" charset="0"/>
              </a:rPr>
              <a:pPr/>
              <a:t>18</a:t>
            </a:fld>
            <a:endParaRPr lang="fi-FI" altLang="fi-FI">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03636B97-4D10-4BDC-A900-37CB603CFDF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1FEFC5D8-CFFC-4F2B-9F8E-EA2AE5323D9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7891" name="Text Box 3">
            <a:extLst>
              <a:ext uri="{FF2B5EF4-FFF2-40B4-BE49-F238E27FC236}">
                <a16:creationId xmlns:a16="http://schemas.microsoft.com/office/drawing/2014/main" id="{AC36CB49-54CD-451E-98DF-BB5D3289664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B17BFD-F94D-4D6B-9F63-69149A0C3CD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18</a:t>
            </a:fld>
            <a:endParaRPr lang="fi-FI" altLang="fi-FI">
              <a:latin typeface="+mn-lt" charset="0"/>
              <a:cs typeface="+mn-ea" charset="0"/>
            </a:endParaRPr>
          </a:p>
        </p:txBody>
      </p:sp>
    </p:spTree>
    <p:extLst>
      <p:ext uri="{BB962C8B-B14F-4D97-AF65-F5344CB8AC3E}">
        <p14:creationId xmlns:p14="http://schemas.microsoft.com/office/powerpoint/2010/main" val="318320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8A7143BB-21ED-4E19-BA48-80E8EFF0E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EB1AD1F9-E602-4A85-BAFE-878CD90BBD5D}" type="slidenum">
              <a:rPr lang="fi-FI" altLang="fi-FI">
                <a:solidFill>
                  <a:srgbClr val="000000"/>
                </a:solidFill>
                <a:latin typeface="Times New Roman" panose="02020603050405020304" pitchFamily="18" charset="0"/>
              </a:rPr>
              <a:pPr/>
              <a:t>19</a:t>
            </a:fld>
            <a:endParaRPr lang="fi-FI" altLang="fi-FI">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03636B97-4D10-4BDC-A900-37CB603CFDF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1FEFC5D8-CFFC-4F2B-9F8E-EA2AE5323D9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7891" name="Text Box 3">
            <a:extLst>
              <a:ext uri="{FF2B5EF4-FFF2-40B4-BE49-F238E27FC236}">
                <a16:creationId xmlns:a16="http://schemas.microsoft.com/office/drawing/2014/main" id="{AC36CB49-54CD-451E-98DF-BB5D3289664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B17BFD-F94D-4D6B-9F63-69149A0C3CD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19</a:t>
            </a:fld>
            <a:endParaRPr lang="fi-FI" altLang="fi-FI">
              <a:latin typeface="+mn-lt" charset="0"/>
              <a:cs typeface="+mn-ea" charset="0"/>
            </a:endParaRPr>
          </a:p>
        </p:txBody>
      </p:sp>
    </p:spTree>
    <p:extLst>
      <p:ext uri="{BB962C8B-B14F-4D97-AF65-F5344CB8AC3E}">
        <p14:creationId xmlns:p14="http://schemas.microsoft.com/office/powerpoint/2010/main" val="101704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074BAF67-DFFD-48AE-A013-45A416198BE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3356B904-CC16-4204-B24B-BEEE2C8C0F7C}" type="slidenum">
              <a:rPr lang="fi-FI" altLang="fi-FI">
                <a:solidFill>
                  <a:srgbClr val="000000"/>
                </a:solidFill>
                <a:latin typeface="Times New Roman" panose="02020603050405020304" pitchFamily="18" charset="0"/>
              </a:rPr>
              <a:pPr/>
              <a:t>2</a:t>
            </a:fld>
            <a:endParaRPr lang="fi-FI" altLang="fi-FI">
              <a:solidFill>
                <a:srgbClr val="000000"/>
              </a:solidFill>
              <a:latin typeface="Times New Roman" panose="02020603050405020304" pitchFamily="18" charset="0"/>
            </a:endParaRPr>
          </a:p>
        </p:txBody>
      </p:sp>
      <p:sp>
        <p:nvSpPr>
          <p:cNvPr id="7171" name="Rectangle 1">
            <a:extLst>
              <a:ext uri="{FF2B5EF4-FFF2-40B4-BE49-F238E27FC236}">
                <a16:creationId xmlns:a16="http://schemas.microsoft.com/office/drawing/2014/main" id="{799A40DB-32A6-4B64-8B83-908F58393BFB}"/>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DCD9CD71-87DD-43C9-8720-C665224630F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3555" name="Text Box 3">
            <a:extLst>
              <a:ext uri="{FF2B5EF4-FFF2-40B4-BE49-F238E27FC236}">
                <a16:creationId xmlns:a16="http://schemas.microsoft.com/office/drawing/2014/main" id="{407E05C2-EB7C-4EF6-BDC6-FEDDB6E7872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DAF57F72-DD27-45EE-AD8A-FAC01BCA0C5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2</a:t>
            </a:fld>
            <a:endParaRPr lang="fi-FI" altLang="fi-FI">
              <a:latin typeface="+mn-lt" charset="0"/>
              <a:cs typeface="+mn-e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8A7143BB-21ED-4E19-BA48-80E8EFF0E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EB1AD1F9-E602-4A85-BAFE-878CD90BBD5D}" type="slidenum">
              <a:rPr lang="fi-FI" altLang="fi-FI">
                <a:solidFill>
                  <a:srgbClr val="000000"/>
                </a:solidFill>
                <a:latin typeface="Times New Roman" panose="02020603050405020304" pitchFamily="18" charset="0"/>
              </a:rPr>
              <a:pPr/>
              <a:t>20</a:t>
            </a:fld>
            <a:endParaRPr lang="fi-FI" altLang="fi-FI">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03636B97-4D10-4BDC-A900-37CB603CFDF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1FEFC5D8-CFFC-4F2B-9F8E-EA2AE5323D9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7891" name="Text Box 3">
            <a:extLst>
              <a:ext uri="{FF2B5EF4-FFF2-40B4-BE49-F238E27FC236}">
                <a16:creationId xmlns:a16="http://schemas.microsoft.com/office/drawing/2014/main" id="{AC36CB49-54CD-451E-98DF-BB5D3289664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B17BFD-F94D-4D6B-9F63-69149A0C3CD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20</a:t>
            </a:fld>
            <a:endParaRPr lang="fi-FI" altLang="fi-FI">
              <a:latin typeface="+mn-lt" charset="0"/>
              <a:cs typeface="+mn-ea" charset="0"/>
            </a:endParaRPr>
          </a:p>
        </p:txBody>
      </p:sp>
    </p:spTree>
    <p:extLst>
      <p:ext uri="{BB962C8B-B14F-4D97-AF65-F5344CB8AC3E}">
        <p14:creationId xmlns:p14="http://schemas.microsoft.com/office/powerpoint/2010/main" val="2499562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8A7143BB-21ED-4E19-BA48-80E8EFF0E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EB1AD1F9-E602-4A85-BAFE-878CD90BBD5D}" type="slidenum">
              <a:rPr lang="fi-FI" altLang="fi-FI">
                <a:solidFill>
                  <a:srgbClr val="000000"/>
                </a:solidFill>
                <a:latin typeface="Times New Roman" panose="02020603050405020304" pitchFamily="18" charset="0"/>
              </a:rPr>
              <a:pPr/>
              <a:t>21</a:t>
            </a:fld>
            <a:endParaRPr lang="fi-FI" altLang="fi-FI">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03636B97-4D10-4BDC-A900-37CB603CFDF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1FEFC5D8-CFFC-4F2B-9F8E-EA2AE5323D9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7891" name="Text Box 3">
            <a:extLst>
              <a:ext uri="{FF2B5EF4-FFF2-40B4-BE49-F238E27FC236}">
                <a16:creationId xmlns:a16="http://schemas.microsoft.com/office/drawing/2014/main" id="{AC36CB49-54CD-451E-98DF-BB5D3289664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B17BFD-F94D-4D6B-9F63-69149A0C3CD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21</a:t>
            </a:fld>
            <a:endParaRPr lang="fi-FI" altLang="fi-FI">
              <a:latin typeface="+mn-lt" charset="0"/>
              <a:cs typeface="+mn-ea" charset="0"/>
            </a:endParaRPr>
          </a:p>
        </p:txBody>
      </p:sp>
    </p:spTree>
    <p:extLst>
      <p:ext uri="{BB962C8B-B14F-4D97-AF65-F5344CB8AC3E}">
        <p14:creationId xmlns:p14="http://schemas.microsoft.com/office/powerpoint/2010/main" val="17613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8A7143BB-21ED-4E19-BA48-80E8EFF0E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EB1AD1F9-E602-4A85-BAFE-878CD90BBD5D}" type="slidenum">
              <a:rPr lang="fi-FI" altLang="fi-FI">
                <a:solidFill>
                  <a:srgbClr val="000000"/>
                </a:solidFill>
                <a:latin typeface="Times New Roman" panose="02020603050405020304" pitchFamily="18" charset="0"/>
              </a:rPr>
              <a:pPr/>
              <a:t>22</a:t>
            </a:fld>
            <a:endParaRPr lang="fi-FI" altLang="fi-FI">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03636B97-4D10-4BDC-A900-37CB603CFDF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1FEFC5D8-CFFC-4F2B-9F8E-EA2AE5323D91}"/>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7891" name="Text Box 3">
            <a:extLst>
              <a:ext uri="{FF2B5EF4-FFF2-40B4-BE49-F238E27FC236}">
                <a16:creationId xmlns:a16="http://schemas.microsoft.com/office/drawing/2014/main" id="{AC36CB49-54CD-451E-98DF-BB5D3289664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64B17BFD-F94D-4D6B-9F63-69149A0C3CD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22</a:t>
            </a:fld>
            <a:endParaRPr lang="fi-FI" altLang="fi-FI">
              <a:latin typeface="+mn-lt" charset="0"/>
              <a:cs typeface="+mn-ea" charset="0"/>
            </a:endParaRPr>
          </a:p>
        </p:txBody>
      </p:sp>
    </p:spTree>
    <p:extLst>
      <p:ext uri="{BB962C8B-B14F-4D97-AF65-F5344CB8AC3E}">
        <p14:creationId xmlns:p14="http://schemas.microsoft.com/office/powerpoint/2010/main" val="184946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92345BA0-C410-4613-8C61-DEC1E5443F5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0C4510E5-1859-4C4A-8424-CC3513B0ED10}" type="slidenum">
              <a:rPr lang="fi-FI" altLang="fi-FI">
                <a:solidFill>
                  <a:srgbClr val="000000"/>
                </a:solidFill>
                <a:latin typeface="Times New Roman" panose="02020603050405020304" pitchFamily="18" charset="0"/>
              </a:rPr>
              <a:pPr/>
              <a:t>3</a:t>
            </a:fld>
            <a:endParaRPr lang="fi-FI" altLang="fi-FI">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2509E7E3-E875-4960-AA7B-06B7B84FEAE9}"/>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2298358C-060D-4063-AA97-37BE8FA3E666}"/>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5603" name="Text Box 3">
            <a:extLst>
              <a:ext uri="{FF2B5EF4-FFF2-40B4-BE49-F238E27FC236}">
                <a16:creationId xmlns:a16="http://schemas.microsoft.com/office/drawing/2014/main" id="{53EC9EAC-047B-4CB3-A6A9-7380266C874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22DFB48A-FCB7-4736-9622-1A89B70C6243}"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3</a:t>
            </a:fld>
            <a:endParaRPr lang="fi-FI" altLang="fi-FI">
              <a:latin typeface="+mn-lt" charset="0"/>
              <a:cs typeface="+mn-e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7AFB7D81-4E96-4E31-A161-78A02937E2F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AE5CC93F-5170-4E9E-8498-D4864B9AD54D}" type="slidenum">
              <a:rPr lang="fi-FI" altLang="fi-FI">
                <a:solidFill>
                  <a:srgbClr val="000000"/>
                </a:solidFill>
                <a:latin typeface="Times New Roman" panose="02020603050405020304" pitchFamily="18" charset="0"/>
              </a:rPr>
              <a:pPr/>
              <a:t>4</a:t>
            </a:fld>
            <a:endParaRPr lang="fi-FI" altLang="fi-FI">
              <a:solidFill>
                <a:srgbClr val="000000"/>
              </a:solidFill>
              <a:latin typeface="Times New Roman" panose="02020603050405020304" pitchFamily="18" charset="0"/>
            </a:endParaRPr>
          </a:p>
        </p:txBody>
      </p:sp>
      <p:sp>
        <p:nvSpPr>
          <p:cNvPr id="13315" name="Rectangle 1">
            <a:extLst>
              <a:ext uri="{FF2B5EF4-FFF2-40B4-BE49-F238E27FC236}">
                <a16:creationId xmlns:a16="http://schemas.microsoft.com/office/drawing/2014/main" id="{BA2EB102-B357-4BAA-AB69-BB3B88BB4121}"/>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a:extLst>
              <a:ext uri="{FF2B5EF4-FFF2-40B4-BE49-F238E27FC236}">
                <a16:creationId xmlns:a16="http://schemas.microsoft.com/office/drawing/2014/main" id="{46985503-70E9-4980-B213-96D17157DE62}"/>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6627" name="Text Box 3">
            <a:extLst>
              <a:ext uri="{FF2B5EF4-FFF2-40B4-BE49-F238E27FC236}">
                <a16:creationId xmlns:a16="http://schemas.microsoft.com/office/drawing/2014/main" id="{D390772F-20A5-4A29-8820-9E680D00F15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F1D1789A-E2C1-4EA9-BC15-779979C96419}"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4</a:t>
            </a:fld>
            <a:endParaRPr lang="fi-FI" altLang="fi-FI">
              <a:latin typeface="+mn-lt" charset="0"/>
              <a:cs typeface="+mn-e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FA63994E-4FE6-450E-942A-DD6ED329D7B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9C3D5BFC-496C-4910-8992-672CF1D335A1}" type="slidenum">
              <a:rPr lang="fi-FI" altLang="fi-FI">
                <a:solidFill>
                  <a:srgbClr val="000000"/>
                </a:solidFill>
                <a:latin typeface="Times New Roman" panose="02020603050405020304" pitchFamily="18" charset="0"/>
              </a:rPr>
              <a:pPr/>
              <a:t>5</a:t>
            </a:fld>
            <a:endParaRPr lang="fi-FI" altLang="fi-FI">
              <a:solidFill>
                <a:srgbClr val="000000"/>
              </a:solidFill>
              <a:latin typeface="Times New Roman" panose="02020603050405020304" pitchFamily="18" charset="0"/>
            </a:endParaRPr>
          </a:p>
        </p:txBody>
      </p:sp>
      <p:sp>
        <p:nvSpPr>
          <p:cNvPr id="15363" name="Rectangle 1">
            <a:extLst>
              <a:ext uri="{FF2B5EF4-FFF2-40B4-BE49-F238E27FC236}">
                <a16:creationId xmlns:a16="http://schemas.microsoft.com/office/drawing/2014/main" id="{884E1416-759C-4148-ABB3-27608F8526DF}"/>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a:extLst>
              <a:ext uri="{FF2B5EF4-FFF2-40B4-BE49-F238E27FC236}">
                <a16:creationId xmlns:a16="http://schemas.microsoft.com/office/drawing/2014/main" id="{420873D9-59D0-4D02-82FE-222CE4A5E165}"/>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7651" name="Text Box 3">
            <a:extLst>
              <a:ext uri="{FF2B5EF4-FFF2-40B4-BE49-F238E27FC236}">
                <a16:creationId xmlns:a16="http://schemas.microsoft.com/office/drawing/2014/main" id="{F8A5B9E8-F95E-44A1-8320-64CB86EE6B8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8A6D1BF2-22A3-4905-A57F-BE80204BD88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5</a:t>
            </a:fld>
            <a:endParaRPr lang="fi-FI" altLang="fi-FI">
              <a:latin typeface="+mn-lt" charset="0"/>
              <a:cs typeface="+mn-e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1377B922-EE29-4ABB-98C5-B6E8E9114AB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256F5FE9-5CC4-4258-AD16-8FF60B1A52CE}" type="slidenum">
              <a:rPr lang="fi-FI" altLang="fi-FI">
                <a:solidFill>
                  <a:srgbClr val="000000"/>
                </a:solidFill>
                <a:latin typeface="Times New Roman" panose="02020603050405020304" pitchFamily="18" charset="0"/>
              </a:rPr>
              <a:pPr/>
              <a:t>6</a:t>
            </a:fld>
            <a:endParaRPr lang="fi-FI" altLang="fi-FI">
              <a:solidFill>
                <a:srgbClr val="000000"/>
              </a:solidFill>
              <a:latin typeface="Times New Roman" panose="02020603050405020304" pitchFamily="18" charset="0"/>
            </a:endParaRPr>
          </a:p>
        </p:txBody>
      </p:sp>
      <p:sp>
        <p:nvSpPr>
          <p:cNvPr id="17411" name="Rectangle 1">
            <a:extLst>
              <a:ext uri="{FF2B5EF4-FFF2-40B4-BE49-F238E27FC236}">
                <a16:creationId xmlns:a16="http://schemas.microsoft.com/office/drawing/2014/main" id="{86C5A228-3239-431E-B94F-8002F69863D4}"/>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E871022C-E2CA-4E41-B767-B24F3237C8DB}"/>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8675" name="Text Box 3">
            <a:extLst>
              <a:ext uri="{FF2B5EF4-FFF2-40B4-BE49-F238E27FC236}">
                <a16:creationId xmlns:a16="http://schemas.microsoft.com/office/drawing/2014/main" id="{995E6F98-7610-41DA-9B15-6DE35A908E9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2D92F949-8D27-41C9-9FDD-8F4CF3592BD9}"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6</a:t>
            </a:fld>
            <a:endParaRPr lang="fi-FI" altLang="fi-FI">
              <a:latin typeface="+mn-lt" charset="0"/>
              <a:cs typeface="+mn-e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F4AB3A63-598C-4251-895E-370F7B43251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63C4E9A6-8D89-40D8-9792-AB9372161342}" type="slidenum">
              <a:rPr lang="fi-FI" altLang="fi-FI">
                <a:solidFill>
                  <a:srgbClr val="000000"/>
                </a:solidFill>
                <a:latin typeface="Times New Roman" panose="02020603050405020304" pitchFamily="18" charset="0"/>
              </a:rPr>
              <a:pPr/>
              <a:t>7</a:t>
            </a:fld>
            <a:endParaRPr lang="fi-FI" altLang="fi-FI">
              <a:solidFill>
                <a:srgbClr val="000000"/>
              </a:solidFill>
              <a:latin typeface="Times New Roman" panose="02020603050405020304" pitchFamily="18" charset="0"/>
            </a:endParaRPr>
          </a:p>
        </p:txBody>
      </p:sp>
      <p:sp>
        <p:nvSpPr>
          <p:cNvPr id="19459" name="Rectangle 1">
            <a:extLst>
              <a:ext uri="{FF2B5EF4-FFF2-40B4-BE49-F238E27FC236}">
                <a16:creationId xmlns:a16="http://schemas.microsoft.com/office/drawing/2014/main" id="{0B2699B4-05D7-4366-B543-D1922477487A}"/>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FFA06B38-11FE-406C-837A-663095F11ED5}"/>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9699" name="Text Box 3">
            <a:extLst>
              <a:ext uri="{FF2B5EF4-FFF2-40B4-BE49-F238E27FC236}">
                <a16:creationId xmlns:a16="http://schemas.microsoft.com/office/drawing/2014/main" id="{81501EEE-885B-4AB4-BF2F-AED5A3DB1C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0B9BD84F-D43F-42E7-8F14-9D05CACC4D5F}"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7</a:t>
            </a:fld>
            <a:endParaRPr lang="fi-FI" altLang="fi-FI">
              <a:latin typeface="+mn-lt"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31E74875-EDC0-497B-B97F-B036DD5D689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3AF2F1D3-A4FE-4A18-919D-70E39B8423CD}" type="slidenum">
              <a:rPr lang="fi-FI" altLang="fi-FI">
                <a:solidFill>
                  <a:srgbClr val="000000"/>
                </a:solidFill>
                <a:latin typeface="Times New Roman" panose="02020603050405020304" pitchFamily="18" charset="0"/>
              </a:rPr>
              <a:pPr/>
              <a:t>8</a:t>
            </a:fld>
            <a:endParaRPr lang="fi-FI" altLang="fi-FI">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B04274E8-7E68-4EC6-8E93-2CBBC29C3581}"/>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02CD5023-A5DA-42D5-A98E-EDB4924D6556}"/>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0723" name="Text Box 3">
            <a:extLst>
              <a:ext uri="{FF2B5EF4-FFF2-40B4-BE49-F238E27FC236}">
                <a16:creationId xmlns:a16="http://schemas.microsoft.com/office/drawing/2014/main" id="{07884748-10AE-4014-9A86-59959CD33D2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BA68C3E9-DA06-45A8-9AED-0E0061541D70}"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8</a:t>
            </a:fld>
            <a:endParaRPr lang="fi-FI" altLang="fi-FI">
              <a:latin typeface="+mn-lt"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A9176E25-2163-410C-AA95-6C268049E98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charset="0"/>
              </a:defRPr>
            </a:lvl9pPr>
          </a:lstStyle>
          <a:p>
            <a:fld id="{A7EDA9F1-C674-41F8-8235-531B610D62E9}" type="slidenum">
              <a:rPr lang="fi-FI" altLang="fi-FI">
                <a:solidFill>
                  <a:srgbClr val="000000"/>
                </a:solidFill>
                <a:latin typeface="Times New Roman" panose="02020603050405020304" pitchFamily="18" charset="0"/>
              </a:rPr>
              <a:pPr/>
              <a:t>9</a:t>
            </a:fld>
            <a:endParaRPr lang="fi-FI" altLang="fi-FI">
              <a:solidFill>
                <a:srgbClr val="000000"/>
              </a:solidFill>
              <a:latin typeface="Times New Roman" panose="02020603050405020304" pitchFamily="18" charset="0"/>
            </a:endParaRPr>
          </a:p>
        </p:txBody>
      </p:sp>
      <p:sp>
        <p:nvSpPr>
          <p:cNvPr id="23555" name="Rectangle 1">
            <a:extLst>
              <a:ext uri="{FF2B5EF4-FFF2-40B4-BE49-F238E27FC236}">
                <a16:creationId xmlns:a16="http://schemas.microsoft.com/office/drawing/2014/main" id="{C79791EC-1527-45B4-BAAE-59FE8A0DBEC5}"/>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42B542ED-1F9E-4DE0-A15B-6ADDD84EC356}"/>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1747" name="Text Box 3">
            <a:extLst>
              <a:ext uri="{FF2B5EF4-FFF2-40B4-BE49-F238E27FC236}">
                <a16:creationId xmlns:a16="http://schemas.microsoft.com/office/drawing/2014/main" id="{D0F41EE2-3FF2-494E-AAA9-C5140CBA316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eaLnBrk="1" hangingPunct="1">
              <a:buClr>
                <a:srgbClr val="000000"/>
              </a:buClr>
              <a:buSzPct val="100000"/>
              <a:buFont typeface="Times New Roman" panose="02020603050405020304" pitchFamily="18" charset="0"/>
              <a:buNone/>
              <a:defRPr/>
            </a:pPr>
            <a:fld id="{0270EF3A-4583-48CB-9066-CF7DC576DEFB}" type="slidenum">
              <a:rPr lang="fi-FI" altLang="fi-FI" smtClean="0">
                <a:latin typeface="+mn-lt" charset="0"/>
                <a:cs typeface="+mn-ea" charset="0"/>
              </a:rPr>
              <a:pPr eaLnBrk="1" hangingPunct="1">
                <a:buClr>
                  <a:srgbClr val="000000"/>
                </a:buClr>
                <a:buSzPct val="100000"/>
                <a:buFont typeface="Times New Roman" panose="02020603050405020304" pitchFamily="18" charset="0"/>
                <a:buNone/>
                <a:defRPr/>
              </a:pPr>
              <a:t>9</a:t>
            </a:fld>
            <a:endParaRPr lang="fi-FI" altLang="fi-FI">
              <a:latin typeface="+mn-lt" charset="0"/>
              <a:cs typeface="+mn-e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E8D28B-AC16-41A1-BA9B-88C0C14F5362}"/>
              </a:ext>
            </a:extLst>
          </p:cNvPr>
          <p:cNvSpPr>
            <a:spLocks noGrp="1"/>
          </p:cNvSpPr>
          <p:nvPr>
            <p:ph type="ctrTitle"/>
          </p:nvPr>
        </p:nvSpPr>
        <p:spPr>
          <a:xfrm>
            <a:off x="1143000" y="1122363"/>
            <a:ext cx="6858000" cy="2387600"/>
          </a:xfrm>
        </p:spPr>
        <p:txBody>
          <a:bodyPr/>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4722F51-502B-4DAF-A6A3-C263A2119D0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Rectangle 4">
            <a:extLst>
              <a:ext uri="{FF2B5EF4-FFF2-40B4-BE49-F238E27FC236}">
                <a16:creationId xmlns:a16="http://schemas.microsoft.com/office/drawing/2014/main" id="{12602AE0-464D-401E-9F33-C19F85458032}"/>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5">
            <a:extLst>
              <a:ext uri="{FF2B5EF4-FFF2-40B4-BE49-F238E27FC236}">
                <a16:creationId xmlns:a16="http://schemas.microsoft.com/office/drawing/2014/main" id="{2974FDF7-2390-402B-B921-6BCA8B0B9D86}"/>
              </a:ext>
            </a:extLst>
          </p:cNvPr>
          <p:cNvSpPr>
            <a:spLocks noGrp="1" noChangeArrowheads="1"/>
          </p:cNvSpPr>
          <p:nvPr>
            <p:ph type="sldNum" idx="11"/>
          </p:nvPr>
        </p:nvSpPr>
        <p:spPr>
          <a:ln/>
        </p:spPr>
        <p:txBody>
          <a:bodyPr/>
          <a:lstStyle>
            <a:lvl1pPr>
              <a:defRPr/>
            </a:lvl1pPr>
          </a:lstStyle>
          <a:p>
            <a:pPr>
              <a:defRPr/>
            </a:pPr>
            <a:fld id="{267B04D6-0978-4A5C-B31D-9E0DE39FF9E6}" type="slidenum">
              <a:rPr lang="fi-FI" altLang="fi-FI"/>
              <a:pPr>
                <a:defRPr/>
              </a:pPr>
              <a:t>‹#›</a:t>
            </a:fld>
            <a:endParaRPr lang="fi-FI" altLang="fi-FI"/>
          </a:p>
        </p:txBody>
      </p:sp>
    </p:spTree>
    <p:extLst>
      <p:ext uri="{BB962C8B-B14F-4D97-AF65-F5344CB8AC3E}">
        <p14:creationId xmlns:p14="http://schemas.microsoft.com/office/powerpoint/2010/main" val="178489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B29966-114A-45EC-8DFD-10A0AABA26F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B8A6EE-9257-4CED-864D-87C15816D06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26DC9C6F-0DCE-4989-A026-6205FEAA28D5}"/>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5">
            <a:extLst>
              <a:ext uri="{FF2B5EF4-FFF2-40B4-BE49-F238E27FC236}">
                <a16:creationId xmlns:a16="http://schemas.microsoft.com/office/drawing/2014/main" id="{A5AD9CD5-0D5E-4563-9627-396C425E848C}"/>
              </a:ext>
            </a:extLst>
          </p:cNvPr>
          <p:cNvSpPr>
            <a:spLocks noGrp="1" noChangeArrowheads="1"/>
          </p:cNvSpPr>
          <p:nvPr>
            <p:ph type="sldNum" idx="11"/>
          </p:nvPr>
        </p:nvSpPr>
        <p:spPr>
          <a:ln/>
        </p:spPr>
        <p:txBody>
          <a:bodyPr/>
          <a:lstStyle>
            <a:lvl1pPr>
              <a:defRPr/>
            </a:lvl1pPr>
          </a:lstStyle>
          <a:p>
            <a:pPr>
              <a:defRPr/>
            </a:pPr>
            <a:fld id="{267156DF-E62C-4248-B4F8-469FD8593046}" type="slidenum">
              <a:rPr lang="fi-FI" altLang="fi-FI"/>
              <a:pPr>
                <a:defRPr/>
              </a:pPr>
              <a:t>‹#›</a:t>
            </a:fld>
            <a:endParaRPr lang="fi-FI" altLang="fi-FI"/>
          </a:p>
        </p:txBody>
      </p:sp>
    </p:spTree>
    <p:extLst>
      <p:ext uri="{BB962C8B-B14F-4D97-AF65-F5344CB8AC3E}">
        <p14:creationId xmlns:p14="http://schemas.microsoft.com/office/powerpoint/2010/main" val="1051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CEEB62D-68C8-4F58-B7F3-0968F1368685}"/>
              </a:ext>
            </a:extLst>
          </p:cNvPr>
          <p:cNvSpPr>
            <a:spLocks noGrp="1"/>
          </p:cNvSpPr>
          <p:nvPr>
            <p:ph type="title" orient="vert"/>
          </p:nvPr>
        </p:nvSpPr>
        <p:spPr>
          <a:xfrm>
            <a:off x="6629400" y="609600"/>
            <a:ext cx="2055813" cy="55197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76F7835-40A5-4705-BDA5-8D2FCA577EAE}"/>
              </a:ext>
            </a:extLst>
          </p:cNvPr>
          <p:cNvSpPr>
            <a:spLocks noGrp="1"/>
          </p:cNvSpPr>
          <p:nvPr>
            <p:ph type="body" orient="vert" idx="1"/>
          </p:nvPr>
        </p:nvSpPr>
        <p:spPr>
          <a:xfrm>
            <a:off x="457200" y="609600"/>
            <a:ext cx="6019800" cy="55197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D2F1C138-D0FD-4644-AEA4-7CC2C9E8A978}"/>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5">
            <a:extLst>
              <a:ext uri="{FF2B5EF4-FFF2-40B4-BE49-F238E27FC236}">
                <a16:creationId xmlns:a16="http://schemas.microsoft.com/office/drawing/2014/main" id="{4AAC183D-3DDB-4FB4-B2B5-720E75EFEB1C}"/>
              </a:ext>
            </a:extLst>
          </p:cNvPr>
          <p:cNvSpPr>
            <a:spLocks noGrp="1" noChangeArrowheads="1"/>
          </p:cNvSpPr>
          <p:nvPr>
            <p:ph type="sldNum" idx="11"/>
          </p:nvPr>
        </p:nvSpPr>
        <p:spPr>
          <a:ln/>
        </p:spPr>
        <p:txBody>
          <a:bodyPr/>
          <a:lstStyle>
            <a:lvl1pPr>
              <a:defRPr/>
            </a:lvl1pPr>
          </a:lstStyle>
          <a:p>
            <a:pPr>
              <a:defRPr/>
            </a:pPr>
            <a:fld id="{7DE6F612-89C4-4D79-8A1F-CB31AF0764A7}" type="slidenum">
              <a:rPr lang="fi-FI" altLang="fi-FI"/>
              <a:pPr>
                <a:defRPr/>
              </a:pPr>
              <a:t>‹#›</a:t>
            </a:fld>
            <a:endParaRPr lang="fi-FI" altLang="fi-FI"/>
          </a:p>
        </p:txBody>
      </p:sp>
    </p:spTree>
    <p:extLst>
      <p:ext uri="{BB962C8B-B14F-4D97-AF65-F5344CB8AC3E}">
        <p14:creationId xmlns:p14="http://schemas.microsoft.com/office/powerpoint/2010/main" val="40646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25E8AA-10EE-4077-A45C-260B873AE28F}"/>
              </a:ext>
            </a:extLst>
          </p:cNvPr>
          <p:cNvSpPr>
            <a:spLocks noGrp="1"/>
          </p:cNvSpPr>
          <p:nvPr>
            <p:ph type="title"/>
          </p:nvPr>
        </p:nvSpPr>
        <p:spPr>
          <a:xfrm>
            <a:off x="685800" y="609600"/>
            <a:ext cx="7770813" cy="4265613"/>
          </a:xfrm>
        </p:spPr>
        <p:txBody>
          <a:bodyPr/>
          <a:lstStyle/>
          <a:p>
            <a:r>
              <a:rPr lang="fi-FI"/>
              <a:t>Muokkaa ots. perustyyl. napsautt.</a:t>
            </a:r>
          </a:p>
        </p:txBody>
      </p:sp>
      <p:sp>
        <p:nvSpPr>
          <p:cNvPr id="3" name="Rectangle 4">
            <a:extLst>
              <a:ext uri="{FF2B5EF4-FFF2-40B4-BE49-F238E27FC236}">
                <a16:creationId xmlns:a16="http://schemas.microsoft.com/office/drawing/2014/main" id="{7C2CDE68-ED88-4944-972C-7E3A6542AF59}"/>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4" name="Rectangle 5">
            <a:extLst>
              <a:ext uri="{FF2B5EF4-FFF2-40B4-BE49-F238E27FC236}">
                <a16:creationId xmlns:a16="http://schemas.microsoft.com/office/drawing/2014/main" id="{7390DE21-5A02-4AD5-9AF6-3C927F444225}"/>
              </a:ext>
            </a:extLst>
          </p:cNvPr>
          <p:cNvSpPr>
            <a:spLocks noGrp="1" noChangeArrowheads="1"/>
          </p:cNvSpPr>
          <p:nvPr>
            <p:ph type="sldNum" idx="11"/>
          </p:nvPr>
        </p:nvSpPr>
        <p:spPr>
          <a:ln/>
        </p:spPr>
        <p:txBody>
          <a:bodyPr/>
          <a:lstStyle>
            <a:lvl1pPr>
              <a:defRPr/>
            </a:lvl1pPr>
          </a:lstStyle>
          <a:p>
            <a:pPr>
              <a:defRPr/>
            </a:pPr>
            <a:fld id="{3A64266E-5DFC-47A0-BC41-8257A0C2253D}" type="slidenum">
              <a:rPr lang="fi-FI" altLang="fi-FI"/>
              <a:pPr>
                <a:defRPr/>
              </a:pPr>
              <a:t>‹#›</a:t>
            </a:fld>
            <a:endParaRPr lang="fi-FI" altLang="fi-FI"/>
          </a:p>
        </p:txBody>
      </p:sp>
    </p:spTree>
    <p:extLst>
      <p:ext uri="{BB962C8B-B14F-4D97-AF65-F5344CB8AC3E}">
        <p14:creationId xmlns:p14="http://schemas.microsoft.com/office/powerpoint/2010/main" val="326891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174A90-A192-4BF4-A6AB-5D128A03CA65}"/>
              </a:ext>
            </a:extLst>
          </p:cNvPr>
          <p:cNvSpPr>
            <a:spLocks noGrp="1"/>
          </p:cNvSpPr>
          <p:nvPr>
            <p:ph type="ctrTitle"/>
          </p:nvPr>
        </p:nvSpPr>
        <p:spPr>
          <a:xfrm>
            <a:off x="1143000" y="1122363"/>
            <a:ext cx="6858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6A9D625-6A04-450A-B761-B461B9EDCB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Rectangle 5">
            <a:extLst>
              <a:ext uri="{FF2B5EF4-FFF2-40B4-BE49-F238E27FC236}">
                <a16:creationId xmlns:a16="http://schemas.microsoft.com/office/drawing/2014/main" id="{5BAC036D-3AE3-489C-9523-49C3927143AB}"/>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7">
            <a:extLst>
              <a:ext uri="{FF2B5EF4-FFF2-40B4-BE49-F238E27FC236}">
                <a16:creationId xmlns:a16="http://schemas.microsoft.com/office/drawing/2014/main" id="{6B740C7D-7866-483B-A146-A9CE50D7B228}"/>
              </a:ext>
            </a:extLst>
          </p:cNvPr>
          <p:cNvSpPr>
            <a:spLocks noGrp="1" noChangeArrowheads="1"/>
          </p:cNvSpPr>
          <p:nvPr>
            <p:ph type="sldNum" idx="11"/>
          </p:nvPr>
        </p:nvSpPr>
        <p:spPr>
          <a:ln/>
        </p:spPr>
        <p:txBody>
          <a:bodyPr/>
          <a:lstStyle>
            <a:lvl1pPr>
              <a:defRPr/>
            </a:lvl1pPr>
          </a:lstStyle>
          <a:p>
            <a:pPr>
              <a:defRPr/>
            </a:pPr>
            <a:fld id="{7B535152-B6A3-429E-8AC0-3971682559A5}" type="slidenum">
              <a:rPr lang="fi-FI" altLang="fi-FI"/>
              <a:pPr>
                <a:defRPr/>
              </a:pPr>
              <a:t>‹#›</a:t>
            </a:fld>
            <a:endParaRPr lang="fi-FI" altLang="fi-FI"/>
          </a:p>
        </p:txBody>
      </p:sp>
    </p:spTree>
    <p:extLst>
      <p:ext uri="{BB962C8B-B14F-4D97-AF65-F5344CB8AC3E}">
        <p14:creationId xmlns:p14="http://schemas.microsoft.com/office/powerpoint/2010/main" val="60986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421BC-DB0C-4A8D-95FB-D5A46BC61D6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666238C-17A2-48B8-94DE-70941CBDF89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a:extLst>
              <a:ext uri="{FF2B5EF4-FFF2-40B4-BE49-F238E27FC236}">
                <a16:creationId xmlns:a16="http://schemas.microsoft.com/office/drawing/2014/main" id="{79C98168-6ACC-4CC7-8C0F-1E6E7C831502}"/>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7">
            <a:extLst>
              <a:ext uri="{FF2B5EF4-FFF2-40B4-BE49-F238E27FC236}">
                <a16:creationId xmlns:a16="http://schemas.microsoft.com/office/drawing/2014/main" id="{0DB697B0-1955-4B1F-81F4-B08BE5C11E59}"/>
              </a:ext>
            </a:extLst>
          </p:cNvPr>
          <p:cNvSpPr>
            <a:spLocks noGrp="1" noChangeArrowheads="1"/>
          </p:cNvSpPr>
          <p:nvPr>
            <p:ph type="sldNum" idx="11"/>
          </p:nvPr>
        </p:nvSpPr>
        <p:spPr>
          <a:ln/>
        </p:spPr>
        <p:txBody>
          <a:bodyPr/>
          <a:lstStyle>
            <a:lvl1pPr>
              <a:defRPr/>
            </a:lvl1pPr>
          </a:lstStyle>
          <a:p>
            <a:pPr>
              <a:defRPr/>
            </a:pPr>
            <a:fld id="{5E6BFA58-A200-4DA7-93D0-5B195D61136B}" type="slidenum">
              <a:rPr lang="fi-FI" altLang="fi-FI"/>
              <a:pPr>
                <a:defRPr/>
              </a:pPr>
              <a:t>‹#›</a:t>
            </a:fld>
            <a:endParaRPr lang="fi-FI" altLang="fi-FI"/>
          </a:p>
        </p:txBody>
      </p:sp>
    </p:spTree>
    <p:extLst>
      <p:ext uri="{BB962C8B-B14F-4D97-AF65-F5344CB8AC3E}">
        <p14:creationId xmlns:p14="http://schemas.microsoft.com/office/powerpoint/2010/main" val="381337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EF2E5D-8BDF-4B49-A6B5-C029492BF9F0}"/>
              </a:ext>
            </a:extLst>
          </p:cNvPr>
          <p:cNvSpPr>
            <a:spLocks noGrp="1"/>
          </p:cNvSpPr>
          <p:nvPr>
            <p:ph type="title"/>
          </p:nvPr>
        </p:nvSpPr>
        <p:spPr>
          <a:xfrm>
            <a:off x="623888" y="1709738"/>
            <a:ext cx="78867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4126B30-E389-4D38-A78E-EAAF2752E1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i-FI"/>
              <a:t>Muokkaa tekstin perustyylejä napsauttamalla</a:t>
            </a:r>
          </a:p>
        </p:txBody>
      </p:sp>
      <p:sp>
        <p:nvSpPr>
          <p:cNvPr id="4" name="Rectangle 5">
            <a:extLst>
              <a:ext uri="{FF2B5EF4-FFF2-40B4-BE49-F238E27FC236}">
                <a16:creationId xmlns:a16="http://schemas.microsoft.com/office/drawing/2014/main" id="{C825A3D7-F027-4832-9E74-2E2A156E10E5}"/>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7">
            <a:extLst>
              <a:ext uri="{FF2B5EF4-FFF2-40B4-BE49-F238E27FC236}">
                <a16:creationId xmlns:a16="http://schemas.microsoft.com/office/drawing/2014/main" id="{49F5429B-3A16-4895-AD42-1AA0DA57B905}"/>
              </a:ext>
            </a:extLst>
          </p:cNvPr>
          <p:cNvSpPr>
            <a:spLocks noGrp="1" noChangeArrowheads="1"/>
          </p:cNvSpPr>
          <p:nvPr>
            <p:ph type="sldNum" idx="11"/>
          </p:nvPr>
        </p:nvSpPr>
        <p:spPr>
          <a:ln/>
        </p:spPr>
        <p:txBody>
          <a:bodyPr/>
          <a:lstStyle>
            <a:lvl1pPr>
              <a:defRPr/>
            </a:lvl1pPr>
          </a:lstStyle>
          <a:p>
            <a:pPr>
              <a:defRPr/>
            </a:pPr>
            <a:fld id="{6A6A97B1-E18D-4408-AC8A-CD89D72AE4DB}" type="slidenum">
              <a:rPr lang="fi-FI" altLang="fi-FI"/>
              <a:pPr>
                <a:defRPr/>
              </a:pPr>
              <a:t>‹#›</a:t>
            </a:fld>
            <a:endParaRPr lang="fi-FI" altLang="fi-FI"/>
          </a:p>
        </p:txBody>
      </p:sp>
    </p:spTree>
    <p:extLst>
      <p:ext uri="{BB962C8B-B14F-4D97-AF65-F5344CB8AC3E}">
        <p14:creationId xmlns:p14="http://schemas.microsoft.com/office/powerpoint/2010/main" val="336946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DE770-E70A-4E1F-AD83-254D0D586F2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CB849BC-79A2-4387-BE07-45E7F4193C6D}"/>
              </a:ext>
            </a:extLst>
          </p:cNvPr>
          <p:cNvSpPr>
            <a:spLocks noGrp="1"/>
          </p:cNvSpPr>
          <p:nvPr>
            <p:ph sz="half" idx="1"/>
          </p:nvPr>
        </p:nvSpPr>
        <p:spPr>
          <a:xfrm>
            <a:off x="457200" y="1600200"/>
            <a:ext cx="4037013" cy="45243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EDFC47C-10FC-406A-B89A-44E86D51802D}"/>
              </a:ext>
            </a:extLst>
          </p:cNvPr>
          <p:cNvSpPr>
            <a:spLocks noGrp="1"/>
          </p:cNvSpPr>
          <p:nvPr>
            <p:ph sz="half" idx="2"/>
          </p:nvPr>
        </p:nvSpPr>
        <p:spPr>
          <a:xfrm>
            <a:off x="4646613" y="1600200"/>
            <a:ext cx="4038600" cy="45243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5">
            <a:extLst>
              <a:ext uri="{FF2B5EF4-FFF2-40B4-BE49-F238E27FC236}">
                <a16:creationId xmlns:a16="http://schemas.microsoft.com/office/drawing/2014/main" id="{08FD3074-3928-4698-9B1E-29432B1071B8}"/>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6" name="Rectangle 7">
            <a:extLst>
              <a:ext uri="{FF2B5EF4-FFF2-40B4-BE49-F238E27FC236}">
                <a16:creationId xmlns:a16="http://schemas.microsoft.com/office/drawing/2014/main" id="{12BC48E5-6FC7-4FD1-B9BC-36D1A7CA9AB5}"/>
              </a:ext>
            </a:extLst>
          </p:cNvPr>
          <p:cNvSpPr>
            <a:spLocks noGrp="1" noChangeArrowheads="1"/>
          </p:cNvSpPr>
          <p:nvPr>
            <p:ph type="sldNum" idx="11"/>
          </p:nvPr>
        </p:nvSpPr>
        <p:spPr>
          <a:ln/>
        </p:spPr>
        <p:txBody>
          <a:bodyPr/>
          <a:lstStyle>
            <a:lvl1pPr>
              <a:defRPr/>
            </a:lvl1pPr>
          </a:lstStyle>
          <a:p>
            <a:pPr>
              <a:defRPr/>
            </a:pPr>
            <a:fld id="{CF4B852D-6567-41AF-8467-C6EC9DFFB114}" type="slidenum">
              <a:rPr lang="fi-FI" altLang="fi-FI"/>
              <a:pPr>
                <a:defRPr/>
              </a:pPr>
              <a:t>‹#›</a:t>
            </a:fld>
            <a:endParaRPr lang="fi-FI" altLang="fi-FI"/>
          </a:p>
        </p:txBody>
      </p:sp>
    </p:spTree>
    <p:extLst>
      <p:ext uri="{BB962C8B-B14F-4D97-AF65-F5344CB8AC3E}">
        <p14:creationId xmlns:p14="http://schemas.microsoft.com/office/powerpoint/2010/main" val="193365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6F144D-671D-4AF5-895A-29B1EC09CF53}"/>
              </a:ext>
            </a:extLst>
          </p:cNvPr>
          <p:cNvSpPr>
            <a:spLocks noGrp="1"/>
          </p:cNvSpPr>
          <p:nvPr>
            <p:ph type="title"/>
          </p:nvPr>
        </p:nvSpPr>
        <p:spPr>
          <a:xfrm>
            <a:off x="630238" y="365125"/>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74746F5-6EC8-40BD-8DE7-BF66832CDB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027580C-27C8-4916-952D-BFB2689CA4B7}"/>
              </a:ext>
            </a:extLst>
          </p:cNvPr>
          <p:cNvSpPr>
            <a:spLocks noGrp="1"/>
          </p:cNvSpPr>
          <p:nvPr>
            <p:ph sz="half" idx="2"/>
          </p:nvPr>
        </p:nvSpPr>
        <p:spPr>
          <a:xfrm>
            <a:off x="630238" y="2505075"/>
            <a:ext cx="386873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7ECCCBF-9043-4511-9312-6A5A6A6B05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113E1BD-8794-49C1-986F-F89BE383A973}"/>
              </a:ext>
            </a:extLst>
          </p:cNvPr>
          <p:cNvSpPr>
            <a:spLocks noGrp="1"/>
          </p:cNvSpPr>
          <p:nvPr>
            <p:ph sz="quarter" idx="4"/>
          </p:nvPr>
        </p:nvSpPr>
        <p:spPr>
          <a:xfrm>
            <a:off x="4629150" y="2505075"/>
            <a:ext cx="38877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a:extLst>
              <a:ext uri="{FF2B5EF4-FFF2-40B4-BE49-F238E27FC236}">
                <a16:creationId xmlns:a16="http://schemas.microsoft.com/office/drawing/2014/main" id="{EE00BC2D-D4D4-4E2F-B781-A3A4429486E9}"/>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8" name="Rectangle 7">
            <a:extLst>
              <a:ext uri="{FF2B5EF4-FFF2-40B4-BE49-F238E27FC236}">
                <a16:creationId xmlns:a16="http://schemas.microsoft.com/office/drawing/2014/main" id="{918D13EC-412C-4766-BB3F-DF364C12832D}"/>
              </a:ext>
            </a:extLst>
          </p:cNvPr>
          <p:cNvSpPr>
            <a:spLocks noGrp="1" noChangeArrowheads="1"/>
          </p:cNvSpPr>
          <p:nvPr>
            <p:ph type="sldNum" idx="11"/>
          </p:nvPr>
        </p:nvSpPr>
        <p:spPr>
          <a:ln/>
        </p:spPr>
        <p:txBody>
          <a:bodyPr/>
          <a:lstStyle>
            <a:lvl1pPr>
              <a:defRPr/>
            </a:lvl1pPr>
          </a:lstStyle>
          <a:p>
            <a:pPr>
              <a:defRPr/>
            </a:pPr>
            <a:fld id="{E3837B7E-1F41-439E-8A32-4754368CE0D4}" type="slidenum">
              <a:rPr lang="fi-FI" altLang="fi-FI"/>
              <a:pPr>
                <a:defRPr/>
              </a:pPr>
              <a:t>‹#›</a:t>
            </a:fld>
            <a:endParaRPr lang="fi-FI" altLang="fi-FI"/>
          </a:p>
        </p:txBody>
      </p:sp>
    </p:spTree>
    <p:extLst>
      <p:ext uri="{BB962C8B-B14F-4D97-AF65-F5344CB8AC3E}">
        <p14:creationId xmlns:p14="http://schemas.microsoft.com/office/powerpoint/2010/main" val="41649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D92898-E268-4EBF-A14D-B313F6683A6E}"/>
              </a:ext>
            </a:extLst>
          </p:cNvPr>
          <p:cNvSpPr>
            <a:spLocks noGrp="1"/>
          </p:cNvSpPr>
          <p:nvPr>
            <p:ph type="title"/>
          </p:nvPr>
        </p:nvSpPr>
        <p:spPr/>
        <p:txBody>
          <a:bodyPr/>
          <a:lstStyle/>
          <a:p>
            <a:r>
              <a:rPr lang="fi-FI"/>
              <a:t>Muokkaa ots. perustyyl. napsautt.</a:t>
            </a:r>
          </a:p>
        </p:txBody>
      </p:sp>
      <p:sp>
        <p:nvSpPr>
          <p:cNvPr id="3" name="Rectangle 5">
            <a:extLst>
              <a:ext uri="{FF2B5EF4-FFF2-40B4-BE49-F238E27FC236}">
                <a16:creationId xmlns:a16="http://schemas.microsoft.com/office/drawing/2014/main" id="{5187152F-5E3C-43B7-9A70-7DFD19E0F6B0}"/>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4" name="Rectangle 7">
            <a:extLst>
              <a:ext uri="{FF2B5EF4-FFF2-40B4-BE49-F238E27FC236}">
                <a16:creationId xmlns:a16="http://schemas.microsoft.com/office/drawing/2014/main" id="{EC1634D5-078B-4011-938B-051AF8F7E4D3}"/>
              </a:ext>
            </a:extLst>
          </p:cNvPr>
          <p:cNvSpPr>
            <a:spLocks noGrp="1" noChangeArrowheads="1"/>
          </p:cNvSpPr>
          <p:nvPr>
            <p:ph type="sldNum" idx="11"/>
          </p:nvPr>
        </p:nvSpPr>
        <p:spPr>
          <a:ln/>
        </p:spPr>
        <p:txBody>
          <a:bodyPr/>
          <a:lstStyle>
            <a:lvl1pPr>
              <a:defRPr/>
            </a:lvl1pPr>
          </a:lstStyle>
          <a:p>
            <a:pPr>
              <a:defRPr/>
            </a:pPr>
            <a:fld id="{45DD0427-3444-43FD-90F5-117831ECD0D8}" type="slidenum">
              <a:rPr lang="fi-FI" altLang="fi-FI"/>
              <a:pPr>
                <a:defRPr/>
              </a:pPr>
              <a:t>‹#›</a:t>
            </a:fld>
            <a:endParaRPr lang="fi-FI" altLang="fi-FI"/>
          </a:p>
        </p:txBody>
      </p:sp>
    </p:spTree>
    <p:extLst>
      <p:ext uri="{BB962C8B-B14F-4D97-AF65-F5344CB8AC3E}">
        <p14:creationId xmlns:p14="http://schemas.microsoft.com/office/powerpoint/2010/main" val="1258566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48D26F9-B401-461F-B300-37838A0ADFF0}"/>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3" name="Rectangle 7">
            <a:extLst>
              <a:ext uri="{FF2B5EF4-FFF2-40B4-BE49-F238E27FC236}">
                <a16:creationId xmlns:a16="http://schemas.microsoft.com/office/drawing/2014/main" id="{825A6B98-2D0A-4CBA-8D4B-981D471333BE}"/>
              </a:ext>
            </a:extLst>
          </p:cNvPr>
          <p:cNvSpPr>
            <a:spLocks noGrp="1" noChangeArrowheads="1"/>
          </p:cNvSpPr>
          <p:nvPr>
            <p:ph type="sldNum" idx="11"/>
          </p:nvPr>
        </p:nvSpPr>
        <p:spPr>
          <a:ln/>
        </p:spPr>
        <p:txBody>
          <a:bodyPr/>
          <a:lstStyle>
            <a:lvl1pPr>
              <a:defRPr/>
            </a:lvl1pPr>
          </a:lstStyle>
          <a:p>
            <a:pPr>
              <a:defRPr/>
            </a:pPr>
            <a:fld id="{5FC67E78-7F82-4DAD-92D7-E093C925847F}" type="slidenum">
              <a:rPr lang="fi-FI" altLang="fi-FI"/>
              <a:pPr>
                <a:defRPr/>
              </a:pPr>
              <a:t>‹#›</a:t>
            </a:fld>
            <a:endParaRPr lang="fi-FI" altLang="fi-FI"/>
          </a:p>
        </p:txBody>
      </p:sp>
    </p:spTree>
    <p:extLst>
      <p:ext uri="{BB962C8B-B14F-4D97-AF65-F5344CB8AC3E}">
        <p14:creationId xmlns:p14="http://schemas.microsoft.com/office/powerpoint/2010/main" val="76952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F5C2A-32BE-4170-A67B-F7DF9BD937F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6796E09-2221-4E76-84B5-1F1F900F807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75B3F3-63D6-48EB-804F-21C27DD18D46}"/>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5">
            <a:extLst>
              <a:ext uri="{FF2B5EF4-FFF2-40B4-BE49-F238E27FC236}">
                <a16:creationId xmlns:a16="http://schemas.microsoft.com/office/drawing/2014/main" id="{47F9793A-1700-477A-878C-FD08D25B1B8E}"/>
              </a:ext>
            </a:extLst>
          </p:cNvPr>
          <p:cNvSpPr>
            <a:spLocks noGrp="1" noChangeArrowheads="1"/>
          </p:cNvSpPr>
          <p:nvPr>
            <p:ph type="sldNum" idx="11"/>
          </p:nvPr>
        </p:nvSpPr>
        <p:spPr>
          <a:ln/>
        </p:spPr>
        <p:txBody>
          <a:bodyPr/>
          <a:lstStyle>
            <a:lvl1pPr>
              <a:defRPr/>
            </a:lvl1pPr>
          </a:lstStyle>
          <a:p>
            <a:pPr>
              <a:defRPr/>
            </a:pPr>
            <a:fld id="{0C921167-0C8B-4691-A81C-E9F24ED02EE3}" type="slidenum">
              <a:rPr lang="fi-FI" altLang="fi-FI"/>
              <a:pPr>
                <a:defRPr/>
              </a:pPr>
              <a:t>‹#›</a:t>
            </a:fld>
            <a:endParaRPr lang="fi-FI" altLang="fi-FI"/>
          </a:p>
        </p:txBody>
      </p:sp>
    </p:spTree>
    <p:extLst>
      <p:ext uri="{BB962C8B-B14F-4D97-AF65-F5344CB8AC3E}">
        <p14:creationId xmlns:p14="http://schemas.microsoft.com/office/powerpoint/2010/main" val="1199309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D9E40D-F443-4807-8072-0A970772FBCF}"/>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07790D6-B599-481F-B0A0-B7E7DEC229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0B562F7-84DC-4BA4-91C6-D42855DA9C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Rectangle 5">
            <a:extLst>
              <a:ext uri="{FF2B5EF4-FFF2-40B4-BE49-F238E27FC236}">
                <a16:creationId xmlns:a16="http://schemas.microsoft.com/office/drawing/2014/main" id="{1D431906-7653-4012-B73F-E4DF306555DF}"/>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6" name="Rectangle 7">
            <a:extLst>
              <a:ext uri="{FF2B5EF4-FFF2-40B4-BE49-F238E27FC236}">
                <a16:creationId xmlns:a16="http://schemas.microsoft.com/office/drawing/2014/main" id="{2716BF58-7D87-4F80-93B5-9672C21833E3}"/>
              </a:ext>
            </a:extLst>
          </p:cNvPr>
          <p:cNvSpPr>
            <a:spLocks noGrp="1" noChangeArrowheads="1"/>
          </p:cNvSpPr>
          <p:nvPr>
            <p:ph type="sldNum" idx="11"/>
          </p:nvPr>
        </p:nvSpPr>
        <p:spPr>
          <a:ln/>
        </p:spPr>
        <p:txBody>
          <a:bodyPr/>
          <a:lstStyle>
            <a:lvl1pPr>
              <a:defRPr/>
            </a:lvl1pPr>
          </a:lstStyle>
          <a:p>
            <a:pPr>
              <a:defRPr/>
            </a:pPr>
            <a:fld id="{EBF375D9-5256-4925-A187-C64BE4EF36CA}" type="slidenum">
              <a:rPr lang="fi-FI" altLang="fi-FI"/>
              <a:pPr>
                <a:defRPr/>
              </a:pPr>
              <a:t>‹#›</a:t>
            </a:fld>
            <a:endParaRPr lang="fi-FI" altLang="fi-FI"/>
          </a:p>
        </p:txBody>
      </p:sp>
    </p:spTree>
    <p:extLst>
      <p:ext uri="{BB962C8B-B14F-4D97-AF65-F5344CB8AC3E}">
        <p14:creationId xmlns:p14="http://schemas.microsoft.com/office/powerpoint/2010/main" val="1068190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A100A-9138-46AB-A09C-9ADC3E1568C0}"/>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41036A9-432C-4065-9855-8207312FC33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a:extLst>
              <a:ext uri="{FF2B5EF4-FFF2-40B4-BE49-F238E27FC236}">
                <a16:creationId xmlns:a16="http://schemas.microsoft.com/office/drawing/2014/main" id="{ED04DF4C-30E1-4038-B4AB-F371498053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Rectangle 5">
            <a:extLst>
              <a:ext uri="{FF2B5EF4-FFF2-40B4-BE49-F238E27FC236}">
                <a16:creationId xmlns:a16="http://schemas.microsoft.com/office/drawing/2014/main" id="{D8A0A555-C6F3-4608-9D2E-F7C852046AF1}"/>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6" name="Rectangle 7">
            <a:extLst>
              <a:ext uri="{FF2B5EF4-FFF2-40B4-BE49-F238E27FC236}">
                <a16:creationId xmlns:a16="http://schemas.microsoft.com/office/drawing/2014/main" id="{088B826C-737D-43C7-A0A5-3C74F805AFCA}"/>
              </a:ext>
            </a:extLst>
          </p:cNvPr>
          <p:cNvSpPr>
            <a:spLocks noGrp="1" noChangeArrowheads="1"/>
          </p:cNvSpPr>
          <p:nvPr>
            <p:ph type="sldNum" idx="11"/>
          </p:nvPr>
        </p:nvSpPr>
        <p:spPr>
          <a:ln/>
        </p:spPr>
        <p:txBody>
          <a:bodyPr/>
          <a:lstStyle>
            <a:lvl1pPr>
              <a:defRPr/>
            </a:lvl1pPr>
          </a:lstStyle>
          <a:p>
            <a:pPr>
              <a:defRPr/>
            </a:pPr>
            <a:fld id="{373DDD90-4993-4EF4-9ABA-B6EA55A76040}" type="slidenum">
              <a:rPr lang="fi-FI" altLang="fi-FI"/>
              <a:pPr>
                <a:defRPr/>
              </a:pPr>
              <a:t>‹#›</a:t>
            </a:fld>
            <a:endParaRPr lang="fi-FI" altLang="fi-FI"/>
          </a:p>
        </p:txBody>
      </p:sp>
    </p:spTree>
    <p:extLst>
      <p:ext uri="{BB962C8B-B14F-4D97-AF65-F5344CB8AC3E}">
        <p14:creationId xmlns:p14="http://schemas.microsoft.com/office/powerpoint/2010/main" val="346464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9A4D3E-01F8-4018-8269-6748D0D5421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B0C192E-5A88-4A25-86D9-425AF3C98EB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a:extLst>
              <a:ext uri="{FF2B5EF4-FFF2-40B4-BE49-F238E27FC236}">
                <a16:creationId xmlns:a16="http://schemas.microsoft.com/office/drawing/2014/main" id="{FB51E8F6-0C27-49D9-827F-186E848706B9}"/>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7">
            <a:extLst>
              <a:ext uri="{FF2B5EF4-FFF2-40B4-BE49-F238E27FC236}">
                <a16:creationId xmlns:a16="http://schemas.microsoft.com/office/drawing/2014/main" id="{0C4F940C-5CA8-4A7F-997A-A1B8FA5C2B85}"/>
              </a:ext>
            </a:extLst>
          </p:cNvPr>
          <p:cNvSpPr>
            <a:spLocks noGrp="1" noChangeArrowheads="1"/>
          </p:cNvSpPr>
          <p:nvPr>
            <p:ph type="sldNum" idx="11"/>
          </p:nvPr>
        </p:nvSpPr>
        <p:spPr>
          <a:ln/>
        </p:spPr>
        <p:txBody>
          <a:bodyPr/>
          <a:lstStyle>
            <a:lvl1pPr>
              <a:defRPr/>
            </a:lvl1pPr>
          </a:lstStyle>
          <a:p>
            <a:pPr>
              <a:defRPr/>
            </a:pPr>
            <a:fld id="{6702CCF3-8F8C-479D-8A85-D6029C6F82C5}" type="slidenum">
              <a:rPr lang="fi-FI" altLang="fi-FI"/>
              <a:pPr>
                <a:defRPr/>
              </a:pPr>
              <a:t>‹#›</a:t>
            </a:fld>
            <a:endParaRPr lang="fi-FI" altLang="fi-FI"/>
          </a:p>
        </p:txBody>
      </p:sp>
    </p:spTree>
    <p:extLst>
      <p:ext uri="{BB962C8B-B14F-4D97-AF65-F5344CB8AC3E}">
        <p14:creationId xmlns:p14="http://schemas.microsoft.com/office/powerpoint/2010/main" val="2885841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F0289A4-A3B9-47AF-ABEC-639012B46E86}"/>
              </a:ext>
            </a:extLst>
          </p:cNvPr>
          <p:cNvSpPr>
            <a:spLocks noGrp="1"/>
          </p:cNvSpPr>
          <p:nvPr>
            <p:ph type="title" orient="vert"/>
          </p:nvPr>
        </p:nvSpPr>
        <p:spPr>
          <a:xfrm>
            <a:off x="6629400" y="0"/>
            <a:ext cx="2055813" cy="6124575"/>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75C1507-99A3-497A-8748-7736BCCF1D67}"/>
              </a:ext>
            </a:extLst>
          </p:cNvPr>
          <p:cNvSpPr>
            <a:spLocks noGrp="1"/>
          </p:cNvSpPr>
          <p:nvPr>
            <p:ph type="body" orient="vert" idx="1"/>
          </p:nvPr>
        </p:nvSpPr>
        <p:spPr>
          <a:xfrm>
            <a:off x="457200" y="0"/>
            <a:ext cx="6019800" cy="612457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a:extLst>
              <a:ext uri="{FF2B5EF4-FFF2-40B4-BE49-F238E27FC236}">
                <a16:creationId xmlns:a16="http://schemas.microsoft.com/office/drawing/2014/main" id="{5EF4EAC8-D895-49A2-9188-970019580795}"/>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7">
            <a:extLst>
              <a:ext uri="{FF2B5EF4-FFF2-40B4-BE49-F238E27FC236}">
                <a16:creationId xmlns:a16="http://schemas.microsoft.com/office/drawing/2014/main" id="{AA3E957D-C76F-4073-B6F3-CF41B853ADB6}"/>
              </a:ext>
            </a:extLst>
          </p:cNvPr>
          <p:cNvSpPr>
            <a:spLocks noGrp="1" noChangeArrowheads="1"/>
          </p:cNvSpPr>
          <p:nvPr>
            <p:ph type="sldNum" idx="11"/>
          </p:nvPr>
        </p:nvSpPr>
        <p:spPr>
          <a:ln/>
        </p:spPr>
        <p:txBody>
          <a:bodyPr/>
          <a:lstStyle>
            <a:lvl1pPr>
              <a:defRPr/>
            </a:lvl1pPr>
          </a:lstStyle>
          <a:p>
            <a:pPr>
              <a:defRPr/>
            </a:pPr>
            <a:fld id="{EB1018A1-7A91-4291-BEA4-B87DFE6266F2}" type="slidenum">
              <a:rPr lang="fi-FI" altLang="fi-FI"/>
              <a:pPr>
                <a:defRPr/>
              </a:pPr>
              <a:t>‹#›</a:t>
            </a:fld>
            <a:endParaRPr lang="fi-FI" altLang="fi-FI"/>
          </a:p>
        </p:txBody>
      </p:sp>
    </p:spTree>
    <p:extLst>
      <p:ext uri="{BB962C8B-B14F-4D97-AF65-F5344CB8AC3E}">
        <p14:creationId xmlns:p14="http://schemas.microsoft.com/office/powerpoint/2010/main" val="1386832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AB5F51-3620-462B-AB3C-1EF13A47D9AE}"/>
              </a:ext>
            </a:extLst>
          </p:cNvPr>
          <p:cNvSpPr>
            <a:spLocks noGrp="1"/>
          </p:cNvSpPr>
          <p:nvPr>
            <p:ph type="ctrTitle"/>
          </p:nvPr>
        </p:nvSpPr>
        <p:spPr>
          <a:xfrm>
            <a:off x="1143000" y="1122363"/>
            <a:ext cx="6858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353DF0C-ECE1-4433-AE7A-593570C7AE0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2AB0D2C-B079-4D17-B80E-EED648AE173F}"/>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5" name="Alatunnisteen paikkamerkki 4">
            <a:extLst>
              <a:ext uri="{FF2B5EF4-FFF2-40B4-BE49-F238E27FC236}">
                <a16:creationId xmlns:a16="http://schemas.microsoft.com/office/drawing/2014/main" id="{B6E7A6D9-06FF-43D8-9433-B1D392598B4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C09199F-1A51-467E-B954-FC089B1D4FF2}"/>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179421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C6E21-F415-4C61-8F4D-9CEE71B719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AA4CD4C-DA3F-469D-815E-D4F0CEFDFAF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A2FDEDD-FDEE-4A70-9085-661BCDA161DC}"/>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5" name="Alatunnisteen paikkamerkki 4">
            <a:extLst>
              <a:ext uri="{FF2B5EF4-FFF2-40B4-BE49-F238E27FC236}">
                <a16:creationId xmlns:a16="http://schemas.microsoft.com/office/drawing/2014/main" id="{09E1BE2D-20FF-4B7E-A3BD-33EA3F88C4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21DF031-B56E-4048-AB7E-FCB2BB3C25D2}"/>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3874189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22F183-65B8-4A39-82F6-59ACABD77F46}"/>
              </a:ext>
            </a:extLst>
          </p:cNvPr>
          <p:cNvSpPr>
            <a:spLocks noGrp="1"/>
          </p:cNvSpPr>
          <p:nvPr>
            <p:ph type="title"/>
          </p:nvPr>
        </p:nvSpPr>
        <p:spPr>
          <a:xfrm>
            <a:off x="623888" y="1709738"/>
            <a:ext cx="78867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88BD21B-581E-47B6-83DE-B1B46B9C6BB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43C85B9-A997-4FF6-A099-B572BC8BA542}"/>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5" name="Alatunnisteen paikkamerkki 4">
            <a:extLst>
              <a:ext uri="{FF2B5EF4-FFF2-40B4-BE49-F238E27FC236}">
                <a16:creationId xmlns:a16="http://schemas.microsoft.com/office/drawing/2014/main" id="{E92DFAA4-69C9-435F-B737-B7FA64A610C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AFCC9A0-6EB4-4300-B305-9F5F0F845BE5}"/>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201833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97C7EB-5D73-4522-8F6D-14AB21A94A6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394C195-996D-4D98-9712-D398085C3360}"/>
              </a:ext>
            </a:extLst>
          </p:cNvPr>
          <p:cNvSpPr>
            <a:spLocks noGrp="1"/>
          </p:cNvSpPr>
          <p:nvPr>
            <p:ph sz="half" idx="1"/>
          </p:nvPr>
        </p:nvSpPr>
        <p:spPr>
          <a:xfrm>
            <a:off x="628650" y="1825625"/>
            <a:ext cx="38671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329CEBF-41F4-4AFB-87CC-C994579E7520}"/>
              </a:ext>
            </a:extLst>
          </p:cNvPr>
          <p:cNvSpPr>
            <a:spLocks noGrp="1"/>
          </p:cNvSpPr>
          <p:nvPr>
            <p:ph sz="half" idx="2"/>
          </p:nvPr>
        </p:nvSpPr>
        <p:spPr>
          <a:xfrm>
            <a:off x="4648200" y="1825625"/>
            <a:ext cx="38671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FE4181A-4A5A-4718-BA60-71A160DAD874}"/>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6" name="Alatunnisteen paikkamerkki 5">
            <a:extLst>
              <a:ext uri="{FF2B5EF4-FFF2-40B4-BE49-F238E27FC236}">
                <a16:creationId xmlns:a16="http://schemas.microsoft.com/office/drawing/2014/main" id="{2E61DB15-4836-4E52-8971-FB17E2425B7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99983EE-BEC5-4C07-A080-E6CD4463B436}"/>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1953435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70E79F-FD28-483B-B6E8-2BC8D175DA55}"/>
              </a:ext>
            </a:extLst>
          </p:cNvPr>
          <p:cNvSpPr>
            <a:spLocks noGrp="1"/>
          </p:cNvSpPr>
          <p:nvPr>
            <p:ph type="title"/>
          </p:nvPr>
        </p:nvSpPr>
        <p:spPr>
          <a:xfrm>
            <a:off x="630238" y="365125"/>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F5E259F-C018-4525-90A2-05FACE60F26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BF56DEB-CF99-489C-9466-9F5ED18340D4}"/>
              </a:ext>
            </a:extLst>
          </p:cNvPr>
          <p:cNvSpPr>
            <a:spLocks noGrp="1"/>
          </p:cNvSpPr>
          <p:nvPr>
            <p:ph sz="half" idx="2"/>
          </p:nvPr>
        </p:nvSpPr>
        <p:spPr>
          <a:xfrm>
            <a:off x="630238" y="2505075"/>
            <a:ext cx="386873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01E898B-A36F-48C5-A396-4AA94E3642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7110CC4-8E98-4787-A37B-4F63E5BD7566}"/>
              </a:ext>
            </a:extLst>
          </p:cNvPr>
          <p:cNvSpPr>
            <a:spLocks noGrp="1"/>
          </p:cNvSpPr>
          <p:nvPr>
            <p:ph sz="quarter" idx="4"/>
          </p:nvPr>
        </p:nvSpPr>
        <p:spPr>
          <a:xfrm>
            <a:off x="4629150" y="2505075"/>
            <a:ext cx="38877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AA45098-29EF-4D9E-9141-0E63E72E51D9}"/>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8" name="Alatunnisteen paikkamerkki 7">
            <a:extLst>
              <a:ext uri="{FF2B5EF4-FFF2-40B4-BE49-F238E27FC236}">
                <a16:creationId xmlns:a16="http://schemas.microsoft.com/office/drawing/2014/main" id="{568E4F0C-54BF-4E51-8278-BF5C3730ABB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3B4AE05-D02B-4C9F-AF47-EE939782FCFE}"/>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1457721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E3E80B-0008-45F4-9104-8EE1C268E4C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1633FC5-CC06-41D5-B06D-C792D6CF0657}"/>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4" name="Alatunnisteen paikkamerkki 3">
            <a:extLst>
              <a:ext uri="{FF2B5EF4-FFF2-40B4-BE49-F238E27FC236}">
                <a16:creationId xmlns:a16="http://schemas.microsoft.com/office/drawing/2014/main" id="{978B1315-783B-47B9-AEBC-145D1580CA1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87F749C-0A8B-4A49-A4CC-34C705C93641}"/>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89202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B5CEF1-A4E7-4FAD-BE5B-5341E1142125}"/>
              </a:ext>
            </a:extLst>
          </p:cNvPr>
          <p:cNvSpPr>
            <a:spLocks noGrp="1"/>
          </p:cNvSpPr>
          <p:nvPr>
            <p:ph type="title"/>
          </p:nvPr>
        </p:nvSpPr>
        <p:spPr>
          <a:xfrm>
            <a:off x="623888" y="1709738"/>
            <a:ext cx="7886700" cy="2852737"/>
          </a:xfrm>
        </p:spPr>
        <p:txBody>
          <a:bodyPr/>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07E11DA-B149-416C-9B11-76CA9D57F85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i-FI"/>
              <a:t>Muokkaa tekstin perustyylejä napsauttamalla</a:t>
            </a:r>
          </a:p>
        </p:txBody>
      </p:sp>
      <p:sp>
        <p:nvSpPr>
          <p:cNvPr id="4" name="Rectangle 4">
            <a:extLst>
              <a:ext uri="{FF2B5EF4-FFF2-40B4-BE49-F238E27FC236}">
                <a16:creationId xmlns:a16="http://schemas.microsoft.com/office/drawing/2014/main" id="{A893BB9D-C7D5-4EAF-9530-0F6F8BD4D216}"/>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5" name="Rectangle 5">
            <a:extLst>
              <a:ext uri="{FF2B5EF4-FFF2-40B4-BE49-F238E27FC236}">
                <a16:creationId xmlns:a16="http://schemas.microsoft.com/office/drawing/2014/main" id="{3AEFBF0F-E660-4407-AA86-124982D35735}"/>
              </a:ext>
            </a:extLst>
          </p:cNvPr>
          <p:cNvSpPr>
            <a:spLocks noGrp="1" noChangeArrowheads="1"/>
          </p:cNvSpPr>
          <p:nvPr>
            <p:ph type="sldNum" idx="11"/>
          </p:nvPr>
        </p:nvSpPr>
        <p:spPr>
          <a:ln/>
        </p:spPr>
        <p:txBody>
          <a:bodyPr/>
          <a:lstStyle>
            <a:lvl1pPr>
              <a:defRPr/>
            </a:lvl1pPr>
          </a:lstStyle>
          <a:p>
            <a:pPr>
              <a:defRPr/>
            </a:pPr>
            <a:fld id="{D0B44530-DA85-4AD9-8246-F06AA28FF137}" type="slidenum">
              <a:rPr lang="fi-FI" altLang="fi-FI"/>
              <a:pPr>
                <a:defRPr/>
              </a:pPr>
              <a:t>‹#›</a:t>
            </a:fld>
            <a:endParaRPr lang="fi-FI" altLang="fi-FI"/>
          </a:p>
        </p:txBody>
      </p:sp>
    </p:spTree>
    <p:extLst>
      <p:ext uri="{BB962C8B-B14F-4D97-AF65-F5344CB8AC3E}">
        <p14:creationId xmlns:p14="http://schemas.microsoft.com/office/powerpoint/2010/main" val="22818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F0C5E1-FB29-444E-87C1-5420430A2C5F}"/>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3" name="Alatunnisteen paikkamerkki 2">
            <a:extLst>
              <a:ext uri="{FF2B5EF4-FFF2-40B4-BE49-F238E27FC236}">
                <a16:creationId xmlns:a16="http://schemas.microsoft.com/office/drawing/2014/main" id="{00C98892-7520-41DA-ADFA-40D007EB075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7226E4D-090E-429A-A018-9D730C98DBEE}"/>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1904499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794DBE-72F1-490C-AD6A-7AB0219BCE9B}"/>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24AD0A0-38D1-4CEF-91DE-564726B73AF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4596687-DC50-4D4E-9A3A-0A38A5A6EA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9F67A28-1117-4844-8EFC-33ACD0D31A35}"/>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6" name="Alatunnisteen paikkamerkki 5">
            <a:extLst>
              <a:ext uri="{FF2B5EF4-FFF2-40B4-BE49-F238E27FC236}">
                <a16:creationId xmlns:a16="http://schemas.microsoft.com/office/drawing/2014/main" id="{9ADD80FA-92F4-4C1C-BE69-2F0AFD327BE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6DE10F8-3E1D-4C74-9DCF-1F12F9793C1F}"/>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648628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E190D-6873-4607-A857-DE0FF4D00CCE}"/>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0691269-2377-48FE-9736-283FC444F3F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E3597DC-8DCA-4B59-B2BC-32CF7FD4AC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161B64A-40E6-4D2A-96A8-098F39296EED}"/>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6" name="Alatunnisteen paikkamerkki 5">
            <a:extLst>
              <a:ext uri="{FF2B5EF4-FFF2-40B4-BE49-F238E27FC236}">
                <a16:creationId xmlns:a16="http://schemas.microsoft.com/office/drawing/2014/main" id="{E79FB8F4-CCBC-436F-BA34-81A1134453C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A20796-E9A1-487A-8CC6-1CE7D1BC8EE4}"/>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4123700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F293B-3CE7-43DD-A4D8-3EB4BB73145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5004083-8F38-4CBC-9907-D7612BE6801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6B469BD-8327-4601-ADD9-48932D0F6677}"/>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5" name="Alatunnisteen paikkamerkki 4">
            <a:extLst>
              <a:ext uri="{FF2B5EF4-FFF2-40B4-BE49-F238E27FC236}">
                <a16:creationId xmlns:a16="http://schemas.microsoft.com/office/drawing/2014/main" id="{49364210-4708-4CE1-9536-FBE30FAAE1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752EF65-2470-48BB-A0E3-B1B9106C5690}"/>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259227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1DDE95B-5C49-41E7-8B9E-B99BD7CEBD0A}"/>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2E135D7-9A33-43BA-9850-D8395B28033B}"/>
              </a:ext>
            </a:extLst>
          </p:cNvPr>
          <p:cNvSpPr>
            <a:spLocks noGrp="1"/>
          </p:cNvSpPr>
          <p:nvPr>
            <p:ph type="body" orient="vert" idx="1"/>
          </p:nvPr>
        </p:nvSpPr>
        <p:spPr>
          <a:xfrm>
            <a:off x="628650" y="365125"/>
            <a:ext cx="57626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CD5946-4469-4EBD-9FDF-759EBD5F7BCE}"/>
              </a:ext>
            </a:extLst>
          </p:cNvPr>
          <p:cNvSpPr>
            <a:spLocks noGrp="1"/>
          </p:cNvSpPr>
          <p:nvPr>
            <p:ph type="dt" sz="half" idx="10"/>
          </p:nvPr>
        </p:nvSpPr>
        <p:spPr/>
        <p:txBody>
          <a:bodyPr/>
          <a:lstStyle/>
          <a:p>
            <a:fld id="{E92843DC-A988-4D52-B175-3AFB884E6DA0}" type="datetimeFigureOut">
              <a:rPr lang="fi-FI" smtClean="0"/>
              <a:t>29.4.2019</a:t>
            </a:fld>
            <a:endParaRPr lang="fi-FI"/>
          </a:p>
        </p:txBody>
      </p:sp>
      <p:sp>
        <p:nvSpPr>
          <p:cNvPr id="5" name="Alatunnisteen paikkamerkki 4">
            <a:extLst>
              <a:ext uri="{FF2B5EF4-FFF2-40B4-BE49-F238E27FC236}">
                <a16:creationId xmlns:a16="http://schemas.microsoft.com/office/drawing/2014/main" id="{2F40E038-5D26-4DDA-8AF9-8CA943F375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24B0B-A9AF-456F-A344-30EE28064091}"/>
              </a:ext>
            </a:extLst>
          </p:cNvPr>
          <p:cNvSpPr>
            <a:spLocks noGrp="1"/>
          </p:cNvSpPr>
          <p:nvPr>
            <p:ph type="sldNum" sz="quarter" idx="12"/>
          </p:nvPr>
        </p:nvSpPr>
        <p:spPr/>
        <p:txBody>
          <a:bodyPr/>
          <a:lstStyle/>
          <a:p>
            <a:fld id="{53BF9746-EF48-44E4-A7C2-942ED09B56DF}" type="slidenum">
              <a:rPr lang="fi-FI" smtClean="0"/>
              <a:t>‹#›</a:t>
            </a:fld>
            <a:endParaRPr lang="fi-FI"/>
          </a:p>
        </p:txBody>
      </p:sp>
    </p:spTree>
    <p:extLst>
      <p:ext uri="{BB962C8B-B14F-4D97-AF65-F5344CB8AC3E}">
        <p14:creationId xmlns:p14="http://schemas.microsoft.com/office/powerpoint/2010/main" val="347882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5456C4-C214-4247-BFD4-3739330A45DA}"/>
              </a:ext>
            </a:extLst>
          </p:cNvPr>
          <p:cNvSpPr>
            <a:spLocks noGrp="1"/>
          </p:cNvSpPr>
          <p:nvPr>
            <p:ph type="ctrTitle"/>
          </p:nvPr>
        </p:nvSpPr>
        <p:spPr>
          <a:xfrm>
            <a:off x="1143000" y="1122363"/>
            <a:ext cx="6858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D3CF951-7FAF-494F-87AE-1C6B0D710C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2015DF0-A7D6-4037-92F6-4E74D5220DCB}"/>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5" name="Alatunnisteen paikkamerkki 4">
            <a:extLst>
              <a:ext uri="{FF2B5EF4-FFF2-40B4-BE49-F238E27FC236}">
                <a16:creationId xmlns:a16="http://schemas.microsoft.com/office/drawing/2014/main" id="{791DB577-C8C1-46B5-9B92-6F7F2EEE702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E1EADDA-B3B6-4268-A897-1B72A34397E0}"/>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37271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AD7694-D0BB-4760-941D-7FDC3E6578D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218D613-CD5D-46FE-A3BC-4F279FBF32D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4F75C9-405A-4242-B0E7-FE7D3828FBFC}"/>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5" name="Alatunnisteen paikkamerkki 4">
            <a:extLst>
              <a:ext uri="{FF2B5EF4-FFF2-40B4-BE49-F238E27FC236}">
                <a16:creationId xmlns:a16="http://schemas.microsoft.com/office/drawing/2014/main" id="{0F13A24E-3BAA-4307-9FAC-C324AE1DCA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C1F26F6-E0B5-4C1D-8353-79EBC9CEDA69}"/>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1792661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85B677-4887-449A-966E-07932B527B6C}"/>
              </a:ext>
            </a:extLst>
          </p:cNvPr>
          <p:cNvSpPr>
            <a:spLocks noGrp="1"/>
          </p:cNvSpPr>
          <p:nvPr>
            <p:ph type="title"/>
          </p:nvPr>
        </p:nvSpPr>
        <p:spPr>
          <a:xfrm>
            <a:off x="623888" y="1709738"/>
            <a:ext cx="78867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F8D43EA-05EB-4091-A614-FFA3B3FFEFB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119D7F4-49FD-41D3-96EC-D5C9D75F6125}"/>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5" name="Alatunnisteen paikkamerkki 4">
            <a:extLst>
              <a:ext uri="{FF2B5EF4-FFF2-40B4-BE49-F238E27FC236}">
                <a16:creationId xmlns:a16="http://schemas.microsoft.com/office/drawing/2014/main" id="{5A2D23C9-61FA-4434-A1BE-69A26CD797D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E962A5D-9BC2-4CDE-94D8-DE587CCDD61B}"/>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2932054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DC0D92-65DD-4C76-821A-5B6EC5B2AF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1BFD7BE-CFC8-40A4-AC4F-687170227A47}"/>
              </a:ext>
            </a:extLst>
          </p:cNvPr>
          <p:cNvSpPr>
            <a:spLocks noGrp="1"/>
          </p:cNvSpPr>
          <p:nvPr>
            <p:ph sz="half" idx="1"/>
          </p:nvPr>
        </p:nvSpPr>
        <p:spPr>
          <a:xfrm>
            <a:off x="628650" y="1825625"/>
            <a:ext cx="38671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9551086-0DE4-4024-91BF-DF1E131A2236}"/>
              </a:ext>
            </a:extLst>
          </p:cNvPr>
          <p:cNvSpPr>
            <a:spLocks noGrp="1"/>
          </p:cNvSpPr>
          <p:nvPr>
            <p:ph sz="half" idx="2"/>
          </p:nvPr>
        </p:nvSpPr>
        <p:spPr>
          <a:xfrm>
            <a:off x="4648200" y="1825625"/>
            <a:ext cx="38671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A93EFB3-7C79-4875-96D8-200402AF3A6D}"/>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6" name="Alatunnisteen paikkamerkki 5">
            <a:extLst>
              <a:ext uri="{FF2B5EF4-FFF2-40B4-BE49-F238E27FC236}">
                <a16:creationId xmlns:a16="http://schemas.microsoft.com/office/drawing/2014/main" id="{BCF04515-7EEB-495F-8A63-5413396090E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7061771-24D3-45E2-8503-6D42E1F5DC5C}"/>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284927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CD834-DF30-4453-BF57-C666A8124AB4}"/>
              </a:ext>
            </a:extLst>
          </p:cNvPr>
          <p:cNvSpPr>
            <a:spLocks noGrp="1"/>
          </p:cNvSpPr>
          <p:nvPr>
            <p:ph type="title"/>
          </p:nvPr>
        </p:nvSpPr>
        <p:spPr>
          <a:xfrm>
            <a:off x="630238" y="365125"/>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A4D4C31-C99D-41D4-B674-1958FC33C30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C794BE0-B7BC-4457-9CCB-D664EF6FB9AD}"/>
              </a:ext>
            </a:extLst>
          </p:cNvPr>
          <p:cNvSpPr>
            <a:spLocks noGrp="1"/>
          </p:cNvSpPr>
          <p:nvPr>
            <p:ph sz="half" idx="2"/>
          </p:nvPr>
        </p:nvSpPr>
        <p:spPr>
          <a:xfrm>
            <a:off x="630238" y="2505075"/>
            <a:ext cx="386873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0DDE577-0305-4D61-863A-5F6A7141E58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89A142C-92F7-4463-BEEB-A33BF1226519}"/>
              </a:ext>
            </a:extLst>
          </p:cNvPr>
          <p:cNvSpPr>
            <a:spLocks noGrp="1"/>
          </p:cNvSpPr>
          <p:nvPr>
            <p:ph sz="quarter" idx="4"/>
          </p:nvPr>
        </p:nvSpPr>
        <p:spPr>
          <a:xfrm>
            <a:off x="4629150" y="2505075"/>
            <a:ext cx="38877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89BD094-6459-439C-A449-5689A4E76BE9}"/>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8" name="Alatunnisteen paikkamerkki 7">
            <a:extLst>
              <a:ext uri="{FF2B5EF4-FFF2-40B4-BE49-F238E27FC236}">
                <a16:creationId xmlns:a16="http://schemas.microsoft.com/office/drawing/2014/main" id="{4EFA6BE7-98DD-4828-90F9-643CD9B7463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C7745EA-6B57-4C65-8712-68A88A1AF200}"/>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137121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327593-5321-4FE4-BEFB-5F89C5AA34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9D7F3A8-0481-448C-AB6C-9781C118CAB6}"/>
              </a:ext>
            </a:extLst>
          </p:cNvPr>
          <p:cNvSpPr>
            <a:spLocks noGrp="1"/>
          </p:cNvSpPr>
          <p:nvPr>
            <p:ph sz="half" idx="1"/>
          </p:nvPr>
        </p:nvSpPr>
        <p:spPr>
          <a:xfrm>
            <a:off x="457200" y="1604963"/>
            <a:ext cx="4037013" cy="45243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15AA6-C9DA-4F2F-8CFC-543C8BA4E16A}"/>
              </a:ext>
            </a:extLst>
          </p:cNvPr>
          <p:cNvSpPr>
            <a:spLocks noGrp="1"/>
          </p:cNvSpPr>
          <p:nvPr>
            <p:ph sz="half" idx="2"/>
          </p:nvPr>
        </p:nvSpPr>
        <p:spPr>
          <a:xfrm>
            <a:off x="4646613" y="1604963"/>
            <a:ext cx="4038600" cy="45243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0373D0C4-187E-4C31-AF17-4D15FE54F73F}"/>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6" name="Rectangle 5">
            <a:extLst>
              <a:ext uri="{FF2B5EF4-FFF2-40B4-BE49-F238E27FC236}">
                <a16:creationId xmlns:a16="http://schemas.microsoft.com/office/drawing/2014/main" id="{7195ADCE-150E-462F-B4CB-E56E8CE3E6E7}"/>
              </a:ext>
            </a:extLst>
          </p:cNvPr>
          <p:cNvSpPr>
            <a:spLocks noGrp="1" noChangeArrowheads="1"/>
          </p:cNvSpPr>
          <p:nvPr>
            <p:ph type="sldNum" idx="11"/>
          </p:nvPr>
        </p:nvSpPr>
        <p:spPr>
          <a:ln/>
        </p:spPr>
        <p:txBody>
          <a:bodyPr/>
          <a:lstStyle>
            <a:lvl1pPr>
              <a:defRPr/>
            </a:lvl1pPr>
          </a:lstStyle>
          <a:p>
            <a:pPr>
              <a:defRPr/>
            </a:pPr>
            <a:fld id="{1FC01E0B-1BF3-44FD-81EE-DF39AEA70FD6}" type="slidenum">
              <a:rPr lang="fi-FI" altLang="fi-FI"/>
              <a:pPr>
                <a:defRPr/>
              </a:pPr>
              <a:t>‹#›</a:t>
            </a:fld>
            <a:endParaRPr lang="fi-FI" altLang="fi-FI"/>
          </a:p>
        </p:txBody>
      </p:sp>
    </p:spTree>
    <p:extLst>
      <p:ext uri="{BB962C8B-B14F-4D97-AF65-F5344CB8AC3E}">
        <p14:creationId xmlns:p14="http://schemas.microsoft.com/office/powerpoint/2010/main" val="2343659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78662E-878D-421F-8756-0CD0F6E5CE7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524E0B7-E88B-4673-9F18-39E146B65C78}"/>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4" name="Alatunnisteen paikkamerkki 3">
            <a:extLst>
              <a:ext uri="{FF2B5EF4-FFF2-40B4-BE49-F238E27FC236}">
                <a16:creationId xmlns:a16="http://schemas.microsoft.com/office/drawing/2014/main" id="{7D42AA6F-0913-47A6-A16F-84E6D1C2516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5A83527-5DB2-480A-9443-BC9CFBF6DFE4}"/>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4238832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B992A3-0D6E-42B8-99D2-D6A11114E4D4}"/>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3" name="Alatunnisteen paikkamerkki 2">
            <a:extLst>
              <a:ext uri="{FF2B5EF4-FFF2-40B4-BE49-F238E27FC236}">
                <a16:creationId xmlns:a16="http://schemas.microsoft.com/office/drawing/2014/main" id="{1E6C7751-520A-4786-8230-2F76039A101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D6B8A17-12B4-4D9E-B812-FA878B2EC47F}"/>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3757344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A76218-2E8A-49FC-8E10-493914DE15DD}"/>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F31FC47-CC27-4DD5-8CA8-2F7B85085B5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ED32859-8A5D-4F8B-9322-293175173C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8273348-B3FF-4A85-89E9-5E4854B70937}"/>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6" name="Alatunnisteen paikkamerkki 5">
            <a:extLst>
              <a:ext uri="{FF2B5EF4-FFF2-40B4-BE49-F238E27FC236}">
                <a16:creationId xmlns:a16="http://schemas.microsoft.com/office/drawing/2014/main" id="{006B4B9F-7884-4467-BAEA-33C2C81FC96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852D32A-6AAB-479E-9855-7D1779B4AC32}"/>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3731339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334A70-887B-45BF-B3D5-680EAC8C6510}"/>
              </a:ext>
            </a:extLst>
          </p:cNvPr>
          <p:cNvSpPr>
            <a:spLocks noGrp="1"/>
          </p:cNvSpPr>
          <p:nvPr>
            <p:ph type="title"/>
          </p:nvPr>
        </p:nvSpPr>
        <p:spPr>
          <a:xfrm>
            <a:off x="630238" y="457200"/>
            <a:ext cx="2949575"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8B86985-8DFE-4CD3-B197-DCDBFD5C16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C8ECC5A-C8E1-4BD3-827B-BB85495162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33C5849-9EF4-4931-9E50-5CDF49CAE2F0}"/>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6" name="Alatunnisteen paikkamerkki 5">
            <a:extLst>
              <a:ext uri="{FF2B5EF4-FFF2-40B4-BE49-F238E27FC236}">
                <a16:creationId xmlns:a16="http://schemas.microsoft.com/office/drawing/2014/main" id="{B14E6CC3-4E32-4A6A-B4AE-02E3D755660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18BE715-68D0-417A-BC6A-2F507DF80E69}"/>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3968660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CB05B6-3991-4189-98DF-55E722AA7CD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1A847AA-8CDB-4C24-B5B3-CD88F6A516C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CD97E4-D71E-43FB-B649-D6EA16AD14BC}"/>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5" name="Alatunnisteen paikkamerkki 4">
            <a:extLst>
              <a:ext uri="{FF2B5EF4-FFF2-40B4-BE49-F238E27FC236}">
                <a16:creationId xmlns:a16="http://schemas.microsoft.com/office/drawing/2014/main" id="{05E6060F-536E-40B7-AB71-53299C30AE8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62A179A-D113-4172-8214-B9EA9BE52EF2}"/>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2463154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A570101-0549-4C31-B1DF-2084FED99B79}"/>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B141E10-D244-4CF1-BE13-4ED8AD086898}"/>
              </a:ext>
            </a:extLst>
          </p:cNvPr>
          <p:cNvSpPr>
            <a:spLocks noGrp="1"/>
          </p:cNvSpPr>
          <p:nvPr>
            <p:ph type="body" orient="vert" idx="1"/>
          </p:nvPr>
        </p:nvSpPr>
        <p:spPr>
          <a:xfrm>
            <a:off x="628650" y="365125"/>
            <a:ext cx="57626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31A9CE7-9865-4BC4-9365-25501502408C}"/>
              </a:ext>
            </a:extLst>
          </p:cNvPr>
          <p:cNvSpPr>
            <a:spLocks noGrp="1"/>
          </p:cNvSpPr>
          <p:nvPr>
            <p:ph type="dt" sz="half" idx="10"/>
          </p:nvPr>
        </p:nvSpPr>
        <p:spPr/>
        <p:txBody>
          <a:bodyPr/>
          <a:lstStyle/>
          <a:p>
            <a:fld id="{5DA811A0-F0BB-43ED-A9A0-8E7909F9856F}" type="datetimeFigureOut">
              <a:rPr lang="fi-FI" smtClean="0"/>
              <a:t>29.4.2019</a:t>
            </a:fld>
            <a:endParaRPr lang="fi-FI"/>
          </a:p>
        </p:txBody>
      </p:sp>
      <p:sp>
        <p:nvSpPr>
          <p:cNvPr id="5" name="Alatunnisteen paikkamerkki 4">
            <a:extLst>
              <a:ext uri="{FF2B5EF4-FFF2-40B4-BE49-F238E27FC236}">
                <a16:creationId xmlns:a16="http://schemas.microsoft.com/office/drawing/2014/main" id="{101A9F95-6AB3-4B88-B3CA-E739FEBD61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9B354E0-C8FF-4321-9CD3-17E866240D9C}"/>
              </a:ext>
            </a:extLst>
          </p:cNvPr>
          <p:cNvSpPr>
            <a:spLocks noGrp="1"/>
          </p:cNvSpPr>
          <p:nvPr>
            <p:ph type="sldNum" sz="quarter" idx="12"/>
          </p:nvPr>
        </p:nvSpPr>
        <p:spPr/>
        <p:txBody>
          <a:bodyPr/>
          <a:lstStyle/>
          <a:p>
            <a:fld id="{6761FEE5-9AB0-4944-B8DE-B4967C790254}" type="slidenum">
              <a:rPr lang="fi-FI" smtClean="0"/>
              <a:t>‹#›</a:t>
            </a:fld>
            <a:endParaRPr lang="fi-FI"/>
          </a:p>
        </p:txBody>
      </p:sp>
    </p:spTree>
    <p:extLst>
      <p:ext uri="{BB962C8B-B14F-4D97-AF65-F5344CB8AC3E}">
        <p14:creationId xmlns:p14="http://schemas.microsoft.com/office/powerpoint/2010/main" val="90975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542F6C-62E3-4EB0-A6AC-9DB883115EA3}"/>
              </a:ext>
            </a:extLst>
          </p:cNvPr>
          <p:cNvSpPr>
            <a:spLocks noGrp="1"/>
          </p:cNvSpPr>
          <p:nvPr>
            <p:ph type="title"/>
          </p:nvPr>
        </p:nvSpPr>
        <p:spPr>
          <a:xfrm>
            <a:off x="630238" y="365125"/>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727AEE6-3B0E-49DA-959C-ACBD9A3EC8A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B045437-9D38-4300-9A05-5FD5C11E2E41}"/>
              </a:ext>
            </a:extLst>
          </p:cNvPr>
          <p:cNvSpPr>
            <a:spLocks noGrp="1"/>
          </p:cNvSpPr>
          <p:nvPr>
            <p:ph sz="half" idx="2"/>
          </p:nvPr>
        </p:nvSpPr>
        <p:spPr>
          <a:xfrm>
            <a:off x="630238" y="2505075"/>
            <a:ext cx="386873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190A790-D185-48B3-8D45-E2F7ED508C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1DD4911-162A-494D-8268-E5102C59E675}"/>
              </a:ext>
            </a:extLst>
          </p:cNvPr>
          <p:cNvSpPr>
            <a:spLocks noGrp="1"/>
          </p:cNvSpPr>
          <p:nvPr>
            <p:ph sz="quarter" idx="4"/>
          </p:nvPr>
        </p:nvSpPr>
        <p:spPr>
          <a:xfrm>
            <a:off x="4629150" y="2505075"/>
            <a:ext cx="38877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24AE3392-C001-4482-AF94-06B4864F234F}"/>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8" name="Rectangle 5">
            <a:extLst>
              <a:ext uri="{FF2B5EF4-FFF2-40B4-BE49-F238E27FC236}">
                <a16:creationId xmlns:a16="http://schemas.microsoft.com/office/drawing/2014/main" id="{7EF8F7E1-0A80-40C3-A826-2F647D66E07E}"/>
              </a:ext>
            </a:extLst>
          </p:cNvPr>
          <p:cNvSpPr>
            <a:spLocks noGrp="1" noChangeArrowheads="1"/>
          </p:cNvSpPr>
          <p:nvPr>
            <p:ph type="sldNum" idx="11"/>
          </p:nvPr>
        </p:nvSpPr>
        <p:spPr>
          <a:ln/>
        </p:spPr>
        <p:txBody>
          <a:bodyPr/>
          <a:lstStyle>
            <a:lvl1pPr>
              <a:defRPr/>
            </a:lvl1pPr>
          </a:lstStyle>
          <a:p>
            <a:pPr>
              <a:defRPr/>
            </a:pPr>
            <a:fld id="{7ADB2B51-845F-4601-B014-25BFBBEB32F9}" type="slidenum">
              <a:rPr lang="fi-FI" altLang="fi-FI"/>
              <a:pPr>
                <a:defRPr/>
              </a:pPr>
              <a:t>‹#›</a:t>
            </a:fld>
            <a:endParaRPr lang="fi-FI" altLang="fi-FI"/>
          </a:p>
        </p:txBody>
      </p:sp>
    </p:spTree>
    <p:extLst>
      <p:ext uri="{BB962C8B-B14F-4D97-AF65-F5344CB8AC3E}">
        <p14:creationId xmlns:p14="http://schemas.microsoft.com/office/powerpoint/2010/main" val="184097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C9A4FE-C85F-4A7F-8432-B211845F6613}"/>
              </a:ext>
            </a:extLst>
          </p:cNvPr>
          <p:cNvSpPr>
            <a:spLocks noGrp="1"/>
          </p:cNvSpPr>
          <p:nvPr>
            <p:ph type="title"/>
          </p:nvPr>
        </p:nvSpPr>
        <p:spPr/>
        <p:txBody>
          <a:bodyPr/>
          <a:lstStyle/>
          <a:p>
            <a:r>
              <a:rPr lang="fi-FI"/>
              <a:t>Muokkaa ots. perustyyl. napsautt.</a:t>
            </a:r>
          </a:p>
        </p:txBody>
      </p:sp>
      <p:sp>
        <p:nvSpPr>
          <p:cNvPr id="3" name="Rectangle 4">
            <a:extLst>
              <a:ext uri="{FF2B5EF4-FFF2-40B4-BE49-F238E27FC236}">
                <a16:creationId xmlns:a16="http://schemas.microsoft.com/office/drawing/2014/main" id="{7018ECEF-C572-43C3-AC9F-E45279D86BD0}"/>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4" name="Rectangle 5">
            <a:extLst>
              <a:ext uri="{FF2B5EF4-FFF2-40B4-BE49-F238E27FC236}">
                <a16:creationId xmlns:a16="http://schemas.microsoft.com/office/drawing/2014/main" id="{4B9F3972-2E08-4A3C-9D18-C71F7E9AE90E}"/>
              </a:ext>
            </a:extLst>
          </p:cNvPr>
          <p:cNvSpPr>
            <a:spLocks noGrp="1" noChangeArrowheads="1"/>
          </p:cNvSpPr>
          <p:nvPr>
            <p:ph type="sldNum" idx="11"/>
          </p:nvPr>
        </p:nvSpPr>
        <p:spPr>
          <a:ln/>
        </p:spPr>
        <p:txBody>
          <a:bodyPr/>
          <a:lstStyle>
            <a:lvl1pPr>
              <a:defRPr/>
            </a:lvl1pPr>
          </a:lstStyle>
          <a:p>
            <a:pPr>
              <a:defRPr/>
            </a:pPr>
            <a:fld id="{BCF1ED3D-C992-4D0C-A60A-7B98FD221D56}" type="slidenum">
              <a:rPr lang="fi-FI" altLang="fi-FI"/>
              <a:pPr>
                <a:defRPr/>
              </a:pPr>
              <a:t>‹#›</a:t>
            </a:fld>
            <a:endParaRPr lang="fi-FI" altLang="fi-FI"/>
          </a:p>
        </p:txBody>
      </p:sp>
    </p:spTree>
    <p:extLst>
      <p:ext uri="{BB962C8B-B14F-4D97-AF65-F5344CB8AC3E}">
        <p14:creationId xmlns:p14="http://schemas.microsoft.com/office/powerpoint/2010/main" val="420122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E819B2-4D82-4DA2-B2A7-69FC6A3BF739}"/>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3" name="Rectangle 5">
            <a:extLst>
              <a:ext uri="{FF2B5EF4-FFF2-40B4-BE49-F238E27FC236}">
                <a16:creationId xmlns:a16="http://schemas.microsoft.com/office/drawing/2014/main" id="{AA8EC7C4-1309-42DB-843E-A5857D5BC27C}"/>
              </a:ext>
            </a:extLst>
          </p:cNvPr>
          <p:cNvSpPr>
            <a:spLocks noGrp="1" noChangeArrowheads="1"/>
          </p:cNvSpPr>
          <p:nvPr>
            <p:ph type="sldNum" idx="11"/>
          </p:nvPr>
        </p:nvSpPr>
        <p:spPr>
          <a:ln/>
        </p:spPr>
        <p:txBody>
          <a:bodyPr/>
          <a:lstStyle>
            <a:lvl1pPr>
              <a:defRPr/>
            </a:lvl1pPr>
          </a:lstStyle>
          <a:p>
            <a:pPr>
              <a:defRPr/>
            </a:pPr>
            <a:fld id="{5A9A7CA5-2B67-442B-8BE5-A56C922CB958}" type="slidenum">
              <a:rPr lang="fi-FI" altLang="fi-FI"/>
              <a:pPr>
                <a:defRPr/>
              </a:pPr>
              <a:t>‹#›</a:t>
            </a:fld>
            <a:endParaRPr lang="fi-FI" altLang="fi-FI"/>
          </a:p>
        </p:txBody>
      </p:sp>
    </p:spTree>
    <p:extLst>
      <p:ext uri="{BB962C8B-B14F-4D97-AF65-F5344CB8AC3E}">
        <p14:creationId xmlns:p14="http://schemas.microsoft.com/office/powerpoint/2010/main" val="102078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979F20-10C6-457D-AF6D-4B20EDE15CB2}"/>
              </a:ext>
            </a:extLst>
          </p:cNvPr>
          <p:cNvSpPr>
            <a:spLocks noGrp="1"/>
          </p:cNvSpPr>
          <p:nvPr>
            <p:ph type="title"/>
          </p:nvPr>
        </p:nvSpPr>
        <p:spPr>
          <a:xfrm>
            <a:off x="630238" y="457200"/>
            <a:ext cx="2949575" cy="1600200"/>
          </a:xfrm>
        </p:spPr>
        <p:txBody>
          <a:bodyPr/>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2E8383A-2918-4F71-B53A-36169761E44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ED1C56F-BE84-444D-AE9E-1FD6B658CE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Rectangle 4">
            <a:extLst>
              <a:ext uri="{FF2B5EF4-FFF2-40B4-BE49-F238E27FC236}">
                <a16:creationId xmlns:a16="http://schemas.microsoft.com/office/drawing/2014/main" id="{3D5B500E-9A6E-4D34-A4BA-0AF84798FF27}"/>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6" name="Rectangle 5">
            <a:extLst>
              <a:ext uri="{FF2B5EF4-FFF2-40B4-BE49-F238E27FC236}">
                <a16:creationId xmlns:a16="http://schemas.microsoft.com/office/drawing/2014/main" id="{3F9AC93A-D328-421A-BDBC-71C28264E612}"/>
              </a:ext>
            </a:extLst>
          </p:cNvPr>
          <p:cNvSpPr>
            <a:spLocks noGrp="1" noChangeArrowheads="1"/>
          </p:cNvSpPr>
          <p:nvPr>
            <p:ph type="sldNum" idx="11"/>
          </p:nvPr>
        </p:nvSpPr>
        <p:spPr>
          <a:ln/>
        </p:spPr>
        <p:txBody>
          <a:bodyPr/>
          <a:lstStyle>
            <a:lvl1pPr>
              <a:defRPr/>
            </a:lvl1pPr>
          </a:lstStyle>
          <a:p>
            <a:pPr>
              <a:defRPr/>
            </a:pPr>
            <a:fld id="{4D8D9FFF-328A-44E6-B20E-1719E4BC3120}" type="slidenum">
              <a:rPr lang="fi-FI" altLang="fi-FI"/>
              <a:pPr>
                <a:defRPr/>
              </a:pPr>
              <a:t>‹#›</a:t>
            </a:fld>
            <a:endParaRPr lang="fi-FI" altLang="fi-FI"/>
          </a:p>
        </p:txBody>
      </p:sp>
    </p:spTree>
    <p:extLst>
      <p:ext uri="{BB962C8B-B14F-4D97-AF65-F5344CB8AC3E}">
        <p14:creationId xmlns:p14="http://schemas.microsoft.com/office/powerpoint/2010/main" val="205551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122A60-1E15-43EA-815F-5DB671F6C22D}"/>
              </a:ext>
            </a:extLst>
          </p:cNvPr>
          <p:cNvSpPr>
            <a:spLocks noGrp="1"/>
          </p:cNvSpPr>
          <p:nvPr>
            <p:ph type="title"/>
          </p:nvPr>
        </p:nvSpPr>
        <p:spPr>
          <a:xfrm>
            <a:off x="630238" y="457200"/>
            <a:ext cx="2949575" cy="1600200"/>
          </a:xfrm>
        </p:spPr>
        <p:txBody>
          <a:bodyPr/>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FE86F56-3EC1-4EEB-A2DD-4FE08B53B5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a:extLst>
              <a:ext uri="{FF2B5EF4-FFF2-40B4-BE49-F238E27FC236}">
                <a16:creationId xmlns:a16="http://schemas.microsoft.com/office/drawing/2014/main" id="{751D7704-8DCD-46CC-88E9-4B219BA0D3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Rectangle 4">
            <a:extLst>
              <a:ext uri="{FF2B5EF4-FFF2-40B4-BE49-F238E27FC236}">
                <a16:creationId xmlns:a16="http://schemas.microsoft.com/office/drawing/2014/main" id="{A061888B-119F-446E-9C30-A2F69027F6BF}"/>
              </a:ext>
            </a:extLst>
          </p:cNvPr>
          <p:cNvSpPr>
            <a:spLocks noGrp="1" noChangeArrowheads="1"/>
          </p:cNvSpPr>
          <p:nvPr>
            <p:ph type="dt" idx="10"/>
          </p:nvPr>
        </p:nvSpPr>
        <p:spPr>
          <a:ln/>
        </p:spPr>
        <p:txBody>
          <a:bodyPr/>
          <a:lstStyle>
            <a:lvl1pPr>
              <a:defRPr/>
            </a:lvl1pPr>
          </a:lstStyle>
          <a:p>
            <a:pPr>
              <a:defRPr/>
            </a:pPr>
            <a:r>
              <a:rPr lang="fi-FI" altLang="fi-FI"/>
              <a:t>21.4.2019</a:t>
            </a:r>
          </a:p>
        </p:txBody>
      </p:sp>
      <p:sp>
        <p:nvSpPr>
          <p:cNvPr id="6" name="Rectangle 5">
            <a:extLst>
              <a:ext uri="{FF2B5EF4-FFF2-40B4-BE49-F238E27FC236}">
                <a16:creationId xmlns:a16="http://schemas.microsoft.com/office/drawing/2014/main" id="{1CDF7DFF-1D4E-40A1-94EB-0E3217C29ECC}"/>
              </a:ext>
            </a:extLst>
          </p:cNvPr>
          <p:cNvSpPr>
            <a:spLocks noGrp="1" noChangeArrowheads="1"/>
          </p:cNvSpPr>
          <p:nvPr>
            <p:ph type="sldNum" idx="11"/>
          </p:nvPr>
        </p:nvSpPr>
        <p:spPr>
          <a:ln/>
        </p:spPr>
        <p:txBody>
          <a:bodyPr/>
          <a:lstStyle>
            <a:lvl1pPr>
              <a:defRPr/>
            </a:lvl1pPr>
          </a:lstStyle>
          <a:p>
            <a:pPr>
              <a:defRPr/>
            </a:pPr>
            <a:fld id="{AE5A8D00-4955-475B-BBDA-4AA8AC7641FF}" type="slidenum">
              <a:rPr lang="fi-FI" altLang="fi-FI"/>
              <a:pPr>
                <a:defRPr/>
              </a:pPr>
              <a:t>‹#›</a:t>
            </a:fld>
            <a:endParaRPr lang="fi-FI" altLang="fi-FI"/>
          </a:p>
        </p:txBody>
      </p:sp>
    </p:spTree>
    <p:extLst>
      <p:ext uri="{BB962C8B-B14F-4D97-AF65-F5344CB8AC3E}">
        <p14:creationId xmlns:p14="http://schemas.microsoft.com/office/powerpoint/2010/main" val="333990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42000">
              <a:schemeClr val="accent3">
                <a:lumMod val="95000"/>
              </a:schemeClr>
            </a:gs>
            <a:gs pos="98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Oval 1">
            <a:extLst>
              <a:ext uri="{FF2B5EF4-FFF2-40B4-BE49-F238E27FC236}">
                <a16:creationId xmlns:a16="http://schemas.microsoft.com/office/drawing/2014/main" id="{51C007B3-F755-470C-A3C0-74FAF74DB232}"/>
              </a:ext>
            </a:extLst>
          </p:cNvPr>
          <p:cNvSpPr>
            <a:spLocks noChangeArrowheads="1"/>
          </p:cNvSpPr>
          <p:nvPr/>
        </p:nvSpPr>
        <p:spPr bwMode="auto">
          <a:xfrm>
            <a:off x="8458200" y="6499225"/>
            <a:ext cx="84138" cy="84138"/>
          </a:xfrm>
          <a:prstGeom prst="ellipse">
            <a:avLst/>
          </a:prstGeom>
          <a:solidFill>
            <a:srgbClr val="808080"/>
          </a:solidFill>
          <a:ln>
            <a:noFill/>
          </a:ln>
          <a:effectLst/>
          <a:extLst>
            <a:ext uri="{91240B29-F687-4F45-9708-019B960494DF}">
              <a14:hiddenLine xmlns:a14="http://schemas.microsoft.com/office/drawing/2010/main" w="12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
        <p:nvSpPr>
          <p:cNvPr id="1027" name="Oval 2">
            <a:extLst>
              <a:ext uri="{FF2B5EF4-FFF2-40B4-BE49-F238E27FC236}">
                <a16:creationId xmlns:a16="http://schemas.microsoft.com/office/drawing/2014/main" id="{F995313B-0688-48CE-9605-205C812B89DF}"/>
              </a:ext>
            </a:extLst>
          </p:cNvPr>
          <p:cNvSpPr>
            <a:spLocks noChangeArrowheads="1"/>
          </p:cNvSpPr>
          <p:nvPr/>
        </p:nvSpPr>
        <p:spPr bwMode="auto">
          <a:xfrm>
            <a:off x="569913" y="6499225"/>
            <a:ext cx="84137" cy="84138"/>
          </a:xfrm>
          <a:prstGeom prst="ellipse">
            <a:avLst/>
          </a:prstGeom>
          <a:solidFill>
            <a:srgbClr val="808080"/>
          </a:solidFill>
          <a:ln>
            <a:noFill/>
          </a:ln>
          <a:effectLst/>
          <a:extLst>
            <a:ext uri="{91240B29-F687-4F45-9708-019B960494DF}">
              <a14:hiddenLine xmlns:a14="http://schemas.microsoft.com/office/drawing/2010/main" w="12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
        <p:nvSpPr>
          <p:cNvPr id="1028" name="Rectangle 3">
            <a:extLst>
              <a:ext uri="{FF2B5EF4-FFF2-40B4-BE49-F238E27FC236}">
                <a16:creationId xmlns:a16="http://schemas.microsoft.com/office/drawing/2014/main" id="{EDA2A2A6-6023-438C-8BDD-AB4995D47410}"/>
              </a:ext>
            </a:extLst>
          </p:cNvPr>
          <p:cNvSpPr>
            <a:spLocks noGrp="1" noChangeArrowheads="1"/>
          </p:cNvSpPr>
          <p:nvPr>
            <p:ph type="title"/>
          </p:nvPr>
        </p:nvSpPr>
        <p:spPr bwMode="auto">
          <a:xfrm>
            <a:off x="685800" y="609600"/>
            <a:ext cx="7770813" cy="426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altLang="fi-FI"/>
              <a:t>Muokkaa otsikon tekstimuotoa napsauttamallaClick to edit Master title style</a:t>
            </a:r>
          </a:p>
        </p:txBody>
      </p:sp>
      <p:sp>
        <p:nvSpPr>
          <p:cNvPr id="2" name="Rectangle 4">
            <a:extLst>
              <a:ext uri="{FF2B5EF4-FFF2-40B4-BE49-F238E27FC236}">
                <a16:creationId xmlns:a16="http://schemas.microsoft.com/office/drawing/2014/main" id="{89DA90C7-0F6A-4F8F-9FA6-09FD6303E1BA}"/>
              </a:ext>
            </a:extLst>
          </p:cNvPr>
          <p:cNvSpPr>
            <a:spLocks noGrp="1" noChangeArrowheads="1"/>
          </p:cNvSpPr>
          <p:nvPr>
            <p:ph type="dt"/>
          </p:nvPr>
        </p:nvSpPr>
        <p:spPr bwMode="auto">
          <a:xfrm>
            <a:off x="6362700" y="6356350"/>
            <a:ext cx="20843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j-lt"/>
              </a:defRPr>
            </a:lvl1pPr>
          </a:lstStyle>
          <a:p>
            <a:pPr>
              <a:defRPr/>
            </a:pPr>
            <a:r>
              <a:rPr lang="fi-FI" altLang="fi-FI"/>
              <a:t>21.4.2019</a:t>
            </a:r>
          </a:p>
        </p:txBody>
      </p:sp>
      <p:sp>
        <p:nvSpPr>
          <p:cNvPr id="1029" name="Rectangle 5">
            <a:extLst>
              <a:ext uri="{FF2B5EF4-FFF2-40B4-BE49-F238E27FC236}">
                <a16:creationId xmlns:a16="http://schemas.microsoft.com/office/drawing/2014/main" id="{AF4E39CA-062D-48CB-9EC5-568BA8A4F57A}"/>
              </a:ext>
            </a:extLst>
          </p:cNvPr>
          <p:cNvSpPr>
            <a:spLocks noGrp="1" noChangeArrowheads="1"/>
          </p:cNvSpPr>
          <p:nvPr>
            <p:ph type="sldNum"/>
          </p:nvPr>
        </p:nvSpPr>
        <p:spPr bwMode="auto">
          <a:xfrm>
            <a:off x="8543925" y="6356350"/>
            <a:ext cx="5603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defRPr smtClean="0">
                <a:solidFill>
                  <a:srgbClr val="000000"/>
                </a:solidFill>
                <a:latin typeface="+mj-lt"/>
              </a:defRPr>
            </a:lvl1pPr>
          </a:lstStyle>
          <a:p>
            <a:pPr>
              <a:defRPr/>
            </a:pPr>
            <a:fld id="{F31B7182-6BD5-419A-A10A-F2CF901C0F45}" type="slidenum">
              <a:rPr lang="fi-FI" altLang="fi-FI"/>
              <a:pPr>
                <a:defRPr/>
              </a:pPr>
              <a:t>‹#›</a:t>
            </a:fld>
            <a:endParaRPr lang="fi-FI" altLang="fi-FI"/>
          </a:p>
        </p:txBody>
      </p:sp>
      <p:sp>
        <p:nvSpPr>
          <p:cNvPr id="1031" name="Text Box 6">
            <a:extLst>
              <a:ext uri="{FF2B5EF4-FFF2-40B4-BE49-F238E27FC236}">
                <a16:creationId xmlns:a16="http://schemas.microsoft.com/office/drawing/2014/main" id="{18FA86FD-11A4-4062-8D4C-7ADC1B57C3D4}"/>
              </a:ext>
            </a:extLst>
          </p:cNvPr>
          <p:cNvSpPr txBox="1">
            <a:spLocks noChangeArrowheads="1"/>
          </p:cNvSpPr>
          <p:nvPr/>
        </p:nvSpPr>
        <p:spPr bwMode="auto">
          <a:xfrm>
            <a:off x="658813" y="6356350"/>
            <a:ext cx="2847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
        <p:nvSpPr>
          <p:cNvPr id="1032" name="Rectangle 7">
            <a:extLst>
              <a:ext uri="{FF2B5EF4-FFF2-40B4-BE49-F238E27FC236}">
                <a16:creationId xmlns:a16="http://schemas.microsoft.com/office/drawing/2014/main" id="{3C199348-4125-46C1-8D05-3CAD482360BC}"/>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t" anchorCtr="0" compatLnSpc="1">
            <a:prstTxWarp prst="textNoShape">
              <a:avLst/>
            </a:prstTxWarp>
          </a:bodyPr>
          <a:lstStyle/>
          <a:p>
            <a:pPr lvl="0"/>
            <a:r>
              <a:rPr lang="en-GB" altLang="fi-FI"/>
              <a:t>Muokkaa jäsennyksen tekstimuotoa napsauttamalla</a:t>
            </a:r>
          </a:p>
          <a:p>
            <a:pPr lvl="1"/>
            <a:r>
              <a:rPr lang="en-GB" altLang="fi-FI"/>
              <a:t>Toinen jäsennystaso</a:t>
            </a:r>
          </a:p>
          <a:p>
            <a:pPr lvl="2"/>
            <a:r>
              <a:rPr lang="en-GB" altLang="fi-FI"/>
              <a:t>Kolmas jäsennystaso</a:t>
            </a:r>
          </a:p>
          <a:p>
            <a:pPr lvl="3"/>
            <a:r>
              <a:rPr lang="en-GB" altLang="fi-FI"/>
              <a:t>Neljäs jäsennystaso</a:t>
            </a:r>
          </a:p>
          <a:p>
            <a:pPr lvl="4"/>
            <a:r>
              <a:rPr lang="en-GB" altLang="fi-FI"/>
              <a:t>Viides jäsennystaso</a:t>
            </a:r>
          </a:p>
          <a:p>
            <a:pPr lvl="4"/>
            <a:r>
              <a:rPr lang="en-GB" altLang="fi-FI"/>
              <a:t>Kuudes jäsennystaso</a:t>
            </a:r>
          </a:p>
          <a:p>
            <a:pPr lvl="4"/>
            <a:r>
              <a:rPr lang="en-GB" altLang="fi-FI"/>
              <a:t>Seitsemäs jäsennystaso</a:t>
            </a:r>
          </a:p>
          <a:p>
            <a:pPr lvl="4"/>
            <a:r>
              <a:rPr lang="en-GB" altLang="fi-FI"/>
              <a:t>Kahdeksas jäsennystaso</a:t>
            </a:r>
          </a:p>
          <a:p>
            <a:pPr lvl="4"/>
            <a:r>
              <a:rPr lang="en-GB" altLang="fi-FI"/>
              <a:t>Yhdeksäs jäsennystaso</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p:txStyles>
    <p:titleStyle>
      <a:lvl1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2pPr>
      <a:lvl3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3pPr>
      <a:lvl4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4pPr>
      <a:lvl5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5pPr>
      <a:lvl6pPr marL="25146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6pPr>
      <a:lvl7pPr marL="29718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7pPr>
      <a:lvl8pPr marL="34290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8pPr>
      <a:lvl9pPr marL="38862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kern="1200">
          <a:solidFill>
            <a:srgbClr val="80808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1600" kern="1200">
          <a:solidFill>
            <a:srgbClr val="80808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1600" kern="1200">
          <a:solidFill>
            <a:srgbClr val="80808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1600" kern="1200">
          <a:solidFill>
            <a:srgbClr val="80808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8080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42000">
              <a:schemeClr val="accent3">
                <a:lumMod val="95000"/>
              </a:schemeClr>
            </a:gs>
            <a:gs pos="98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Oval 1">
            <a:extLst>
              <a:ext uri="{FF2B5EF4-FFF2-40B4-BE49-F238E27FC236}">
                <a16:creationId xmlns:a16="http://schemas.microsoft.com/office/drawing/2014/main" id="{D4D0D847-951E-4362-88A4-5564FA9F21ED}"/>
              </a:ext>
            </a:extLst>
          </p:cNvPr>
          <p:cNvSpPr>
            <a:spLocks noChangeArrowheads="1"/>
          </p:cNvSpPr>
          <p:nvPr/>
        </p:nvSpPr>
        <p:spPr bwMode="auto">
          <a:xfrm>
            <a:off x="8458200" y="6499225"/>
            <a:ext cx="84138" cy="84138"/>
          </a:xfrm>
          <a:prstGeom prst="ellipse">
            <a:avLst/>
          </a:prstGeom>
          <a:solidFill>
            <a:srgbClr val="808080"/>
          </a:solidFill>
          <a:ln>
            <a:noFill/>
          </a:ln>
          <a:effectLst/>
          <a:extLst>
            <a:ext uri="{91240B29-F687-4F45-9708-019B960494DF}">
              <a14:hiddenLine xmlns:a14="http://schemas.microsoft.com/office/drawing/2010/main" w="12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
        <p:nvSpPr>
          <p:cNvPr id="2051" name="Oval 2">
            <a:extLst>
              <a:ext uri="{FF2B5EF4-FFF2-40B4-BE49-F238E27FC236}">
                <a16:creationId xmlns:a16="http://schemas.microsoft.com/office/drawing/2014/main" id="{552DF4FA-94A9-46FC-A6BA-334E97B228F5}"/>
              </a:ext>
            </a:extLst>
          </p:cNvPr>
          <p:cNvSpPr>
            <a:spLocks noChangeArrowheads="1"/>
          </p:cNvSpPr>
          <p:nvPr/>
        </p:nvSpPr>
        <p:spPr bwMode="auto">
          <a:xfrm>
            <a:off x="569913" y="6499225"/>
            <a:ext cx="84137" cy="84138"/>
          </a:xfrm>
          <a:prstGeom prst="ellipse">
            <a:avLst/>
          </a:prstGeom>
          <a:solidFill>
            <a:srgbClr val="808080"/>
          </a:solidFill>
          <a:ln>
            <a:noFill/>
          </a:ln>
          <a:effectLst/>
          <a:extLst>
            <a:ext uri="{91240B29-F687-4F45-9708-019B960494DF}">
              <a14:hiddenLine xmlns:a14="http://schemas.microsoft.com/office/drawing/2010/main" w="12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
        <p:nvSpPr>
          <p:cNvPr id="2052" name="Rectangle 3">
            <a:extLst>
              <a:ext uri="{FF2B5EF4-FFF2-40B4-BE49-F238E27FC236}">
                <a16:creationId xmlns:a16="http://schemas.microsoft.com/office/drawing/2014/main" id="{E5E25430-CF18-4601-B321-9218D88023C0}"/>
              </a:ext>
            </a:extLst>
          </p:cNvPr>
          <p:cNvSpPr>
            <a:spLocks noGrp="1" noChangeArrowheads="1"/>
          </p:cNvSpPr>
          <p:nvPr>
            <p:ph type="title"/>
          </p:nvPr>
        </p:nvSpPr>
        <p:spPr bwMode="auto">
          <a:xfrm>
            <a:off x="457200" y="0"/>
            <a:ext cx="8228013" cy="159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fi-FI"/>
              <a:t>Muokkaa otsikon tekstimuotoa napsauttamallaClick to edit Master title style</a:t>
            </a:r>
          </a:p>
        </p:txBody>
      </p:sp>
      <p:sp>
        <p:nvSpPr>
          <p:cNvPr id="2053" name="Rectangle 4">
            <a:extLst>
              <a:ext uri="{FF2B5EF4-FFF2-40B4-BE49-F238E27FC236}">
                <a16:creationId xmlns:a16="http://schemas.microsoft.com/office/drawing/2014/main" id="{22D95D93-72B1-4CB4-86EA-F3CDD764B8E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fi-FI"/>
              <a:t>Muokkaa jäsennyksen tekstimuotoa napsauttamalla</a:t>
            </a:r>
          </a:p>
          <a:p>
            <a:pPr lvl="1"/>
            <a:r>
              <a:rPr lang="en-GB" altLang="fi-FI"/>
              <a:t>Toinen jäsennystaso</a:t>
            </a:r>
          </a:p>
          <a:p>
            <a:pPr lvl="2"/>
            <a:r>
              <a:rPr lang="en-GB" altLang="fi-FI"/>
              <a:t>Kolmas jäsennystaso</a:t>
            </a:r>
          </a:p>
          <a:p>
            <a:pPr lvl="3"/>
            <a:r>
              <a:rPr lang="en-GB" altLang="fi-FI"/>
              <a:t>Neljäs jäsennystaso</a:t>
            </a:r>
          </a:p>
          <a:p>
            <a:pPr lvl="4"/>
            <a:r>
              <a:rPr lang="en-GB" altLang="fi-FI"/>
              <a:t>Viides jäsennystaso</a:t>
            </a:r>
          </a:p>
          <a:p>
            <a:pPr lvl="4"/>
            <a:r>
              <a:rPr lang="en-GB" altLang="fi-FI"/>
              <a:t>Kuudes jäsennystaso</a:t>
            </a:r>
          </a:p>
          <a:p>
            <a:pPr lvl="4"/>
            <a:r>
              <a:rPr lang="en-GB" altLang="fi-FI"/>
              <a:t>Seitsemäs jäsennystaso</a:t>
            </a:r>
          </a:p>
          <a:p>
            <a:pPr lvl="4"/>
            <a:r>
              <a:rPr lang="en-GB" altLang="fi-FI"/>
              <a:t>Kahdeksas jäsennystaso</a:t>
            </a:r>
          </a:p>
          <a:p>
            <a:pPr lvl="0"/>
            <a:r>
              <a:rPr lang="en-GB" altLang="fi-FI"/>
              <a:t>Yhdeksäs jäsennystasoClick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2" name="Rectangle 5">
            <a:extLst>
              <a:ext uri="{FF2B5EF4-FFF2-40B4-BE49-F238E27FC236}">
                <a16:creationId xmlns:a16="http://schemas.microsoft.com/office/drawing/2014/main" id="{ED936CDA-860A-44B0-86BB-0DF095319570}"/>
              </a:ext>
            </a:extLst>
          </p:cNvPr>
          <p:cNvSpPr>
            <a:spLocks noGrp="1" noChangeArrowheads="1"/>
          </p:cNvSpPr>
          <p:nvPr>
            <p:ph type="dt"/>
          </p:nvPr>
        </p:nvSpPr>
        <p:spPr bwMode="auto">
          <a:xfrm>
            <a:off x="6362700" y="6356350"/>
            <a:ext cx="20843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j-lt"/>
              </a:defRPr>
            </a:lvl1pPr>
          </a:lstStyle>
          <a:p>
            <a:pPr>
              <a:defRPr/>
            </a:pPr>
            <a:r>
              <a:rPr lang="fi-FI" altLang="fi-FI"/>
              <a:t>21.4.2019</a:t>
            </a:r>
          </a:p>
        </p:txBody>
      </p:sp>
      <p:sp>
        <p:nvSpPr>
          <p:cNvPr id="2055" name="Text Box 6">
            <a:extLst>
              <a:ext uri="{FF2B5EF4-FFF2-40B4-BE49-F238E27FC236}">
                <a16:creationId xmlns:a16="http://schemas.microsoft.com/office/drawing/2014/main" id="{D69BCC2E-1358-4636-9980-65E29543324B}"/>
              </a:ext>
            </a:extLst>
          </p:cNvPr>
          <p:cNvSpPr txBox="1">
            <a:spLocks noChangeArrowheads="1"/>
          </p:cNvSpPr>
          <p:nvPr/>
        </p:nvSpPr>
        <p:spPr bwMode="auto">
          <a:xfrm>
            <a:off x="658813" y="6356350"/>
            <a:ext cx="2847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
        <p:nvSpPr>
          <p:cNvPr id="3" name="Rectangle 7">
            <a:extLst>
              <a:ext uri="{FF2B5EF4-FFF2-40B4-BE49-F238E27FC236}">
                <a16:creationId xmlns:a16="http://schemas.microsoft.com/office/drawing/2014/main" id="{C144CD29-7825-4685-AA6C-79ADDAC79B5C}"/>
              </a:ext>
            </a:extLst>
          </p:cNvPr>
          <p:cNvSpPr>
            <a:spLocks noGrp="1" noChangeArrowheads="1"/>
          </p:cNvSpPr>
          <p:nvPr>
            <p:ph type="sldNum"/>
          </p:nvPr>
        </p:nvSpPr>
        <p:spPr bwMode="auto">
          <a:xfrm>
            <a:off x="8543925" y="6356350"/>
            <a:ext cx="5603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defRPr smtClean="0">
                <a:solidFill>
                  <a:srgbClr val="000000"/>
                </a:solidFill>
                <a:latin typeface="+mj-lt"/>
              </a:defRPr>
            </a:lvl1pPr>
          </a:lstStyle>
          <a:p>
            <a:pPr>
              <a:defRPr/>
            </a:pPr>
            <a:fld id="{8C8A84BF-2ECA-4367-A542-E3723C5BD24F}"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2pPr>
      <a:lvl3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3pPr>
      <a:lvl4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4pPr>
      <a:lvl5pPr algn="l" defTabSz="449263" rtl="0" eaLnBrk="0" fontAlgn="base" hangingPunct="0">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5pPr>
      <a:lvl6pPr marL="25146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6pPr>
      <a:lvl7pPr marL="29718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7pPr>
      <a:lvl8pPr marL="34290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8pPr>
      <a:lvl9pPr marL="3886200" indent="-228600" algn="l" defTabSz="449263" rtl="0" fontAlgn="base">
        <a:lnSpc>
          <a:spcPts val="5788"/>
        </a:lnSpc>
        <a:spcBef>
          <a:spcPct val="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kern="1200">
          <a:solidFill>
            <a:srgbClr val="80808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1600" kern="1200">
          <a:solidFill>
            <a:srgbClr val="80808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1600" kern="1200">
          <a:solidFill>
            <a:srgbClr val="80808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1600" kern="1200">
          <a:solidFill>
            <a:srgbClr val="80808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8080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gradFill flip="none" rotWithShape="1">
          <a:gsLst>
            <a:gs pos="42000">
              <a:schemeClr val="accent3">
                <a:lumMod val="95000"/>
              </a:schemeClr>
            </a:gs>
            <a:gs pos="98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EC5D74A-18F4-4985-BCBC-BF3084B9EC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209872F-7332-4771-8038-86795AAD0D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38448F0-654B-4915-8C22-730C127EAD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843DC-A988-4D52-B175-3AFB884E6DA0}" type="datetimeFigureOut">
              <a:rPr lang="fi-FI" smtClean="0"/>
              <a:t>29.4.2019</a:t>
            </a:fld>
            <a:endParaRPr lang="fi-FI"/>
          </a:p>
        </p:txBody>
      </p:sp>
      <p:sp>
        <p:nvSpPr>
          <p:cNvPr id="5" name="Alatunnisteen paikkamerkki 4">
            <a:extLst>
              <a:ext uri="{FF2B5EF4-FFF2-40B4-BE49-F238E27FC236}">
                <a16:creationId xmlns:a16="http://schemas.microsoft.com/office/drawing/2014/main" id="{2FE980ED-5F80-432E-AEA8-7E9EEACCD56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6D6CEFB-4DCF-451B-9F75-0C15EEA5E18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F9746-EF48-44E4-A7C2-942ED09B56DF}" type="slidenum">
              <a:rPr lang="fi-FI" smtClean="0"/>
              <a:t>‹#›</a:t>
            </a:fld>
            <a:endParaRPr lang="fi-FI"/>
          </a:p>
        </p:txBody>
      </p:sp>
    </p:spTree>
    <p:extLst>
      <p:ext uri="{BB962C8B-B14F-4D97-AF65-F5344CB8AC3E}">
        <p14:creationId xmlns:p14="http://schemas.microsoft.com/office/powerpoint/2010/main" val="22840757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shadeToTitle="1">
        <a:gradFill flip="none" rotWithShape="1">
          <a:gsLst>
            <a:gs pos="42000">
              <a:schemeClr val="accent3">
                <a:lumMod val="95000"/>
              </a:schemeClr>
            </a:gs>
            <a:gs pos="98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EAABA7A-6D62-4351-BA69-8CF4E2A231D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78B6A70-21AD-43AC-BCF1-AD02CB87A58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CD02996-BF03-4553-853B-D21706219E6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811A0-F0BB-43ED-A9A0-8E7909F9856F}" type="datetimeFigureOut">
              <a:rPr lang="fi-FI" smtClean="0"/>
              <a:t>29.4.2019</a:t>
            </a:fld>
            <a:endParaRPr lang="fi-FI"/>
          </a:p>
        </p:txBody>
      </p:sp>
      <p:sp>
        <p:nvSpPr>
          <p:cNvPr id="5" name="Alatunnisteen paikkamerkki 4">
            <a:extLst>
              <a:ext uri="{FF2B5EF4-FFF2-40B4-BE49-F238E27FC236}">
                <a16:creationId xmlns:a16="http://schemas.microsoft.com/office/drawing/2014/main" id="{F6FC1426-D903-4656-869E-DE714DDEE8B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90D6D3-651C-4CF4-A42D-40E1139F0AF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1FEE5-9AB0-4944-B8DE-B4967C790254}" type="slidenum">
              <a:rPr lang="fi-FI" smtClean="0"/>
              <a:t>‹#›</a:t>
            </a:fld>
            <a:endParaRPr lang="fi-FI"/>
          </a:p>
        </p:txBody>
      </p:sp>
    </p:spTree>
    <p:extLst>
      <p:ext uri="{BB962C8B-B14F-4D97-AF65-F5344CB8AC3E}">
        <p14:creationId xmlns:p14="http://schemas.microsoft.com/office/powerpoint/2010/main" val="1100823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elearninginfographics.com/adult-learning-theory-andragogy-infographic/?utm_campaign=elearningindustry.com&amp;utm_source=/the-adult-learning-theory-andragogy-of-malcolm-knowles&amp;utm_medium=link"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blogs.shu.ac.uk/shutel/2014/07/04/role-play-an-approach-to-teaching-andlearnin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76EF881-297A-45EE-81B6-4A7EB4C25403}"/>
              </a:ext>
            </a:extLst>
          </p:cNvPr>
          <p:cNvSpPr>
            <a:spLocks noGrp="1" noChangeArrowheads="1"/>
          </p:cNvSpPr>
          <p:nvPr>
            <p:ph type="title" idx="4294967295"/>
          </p:nvPr>
        </p:nvSpPr>
        <p:spPr>
          <a:xfrm>
            <a:off x="179388" y="732630"/>
            <a:ext cx="8278812" cy="2505249"/>
          </a:xfrm>
        </p:spPr>
        <p:txBody>
          <a:bodyPr anchor="t"/>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i-FI" altLang="fi-FI" sz="4800" dirty="0">
                <a:solidFill>
                  <a:srgbClr val="2F5897"/>
                </a:solidFill>
                <a:latin typeface="Calibri" panose="020F0502020204030204" pitchFamily="34" charset="0"/>
              </a:rPr>
              <a:t>Vapaaehtoiset seniorit maahanmuuttajien kotoutumisen tukena</a:t>
            </a:r>
            <a:endParaRPr lang="lt-LT" altLang="fi-FI" sz="4800" dirty="0">
              <a:solidFill>
                <a:srgbClr val="2F5897"/>
              </a:solidFill>
              <a:latin typeface="Calibri" panose="020F0502020204030204" pitchFamily="34" charset="0"/>
            </a:endParaRPr>
          </a:p>
        </p:txBody>
      </p:sp>
      <p:sp>
        <p:nvSpPr>
          <p:cNvPr id="4099" name="Rectangle 2">
            <a:extLst>
              <a:ext uri="{FF2B5EF4-FFF2-40B4-BE49-F238E27FC236}">
                <a16:creationId xmlns:a16="http://schemas.microsoft.com/office/drawing/2014/main" id="{8A9B2E09-242A-4463-A3B0-3750D890E24C}"/>
              </a:ext>
            </a:extLst>
          </p:cNvPr>
          <p:cNvSpPr>
            <a:spLocks noGrp="1" noChangeArrowheads="1"/>
          </p:cNvSpPr>
          <p:nvPr>
            <p:ph type="subTitle" idx="4294967295"/>
          </p:nvPr>
        </p:nvSpPr>
        <p:spPr>
          <a:xfrm>
            <a:off x="272717" y="3620120"/>
            <a:ext cx="8353425" cy="2329160"/>
          </a:xfrm>
        </p:spPr>
        <p:txBody>
          <a:bodyPr lIns="90000" tIns="45000" rIns="90000" bIns="45000"/>
          <a:lstStyle/>
          <a:p>
            <a:pPr marL="0" indent="0" algn="ctr" eaLnBrk="1" hangingPunct="1">
              <a:lnSpc>
                <a:spcPts val="5788"/>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altLang="fi-FI" sz="4000" b="1" dirty="0">
                <a:solidFill>
                  <a:srgbClr val="2F5897"/>
                </a:solidFill>
                <a:latin typeface="Calibri" panose="020F0502020204030204" pitchFamily="34" charset="0"/>
              </a:rPr>
              <a:t>Moduuli 1</a:t>
            </a:r>
            <a:br>
              <a:rPr lang="fi-FI" altLang="fi-FI" sz="4000" b="1" dirty="0">
                <a:solidFill>
                  <a:srgbClr val="2F5897"/>
                </a:solidFill>
                <a:latin typeface="Calibri" panose="020F0502020204030204" pitchFamily="34" charset="0"/>
              </a:rPr>
            </a:br>
            <a:r>
              <a:rPr lang="fi-FI" altLang="fi-FI" sz="4000" b="1" dirty="0">
                <a:solidFill>
                  <a:srgbClr val="2F5897"/>
                </a:solidFill>
                <a:latin typeface="Calibri" panose="020F0502020204030204" pitchFamily="34" charset="0"/>
              </a:rPr>
              <a:t>Miten aikuinen oppii? </a:t>
            </a:r>
            <a:br>
              <a:rPr lang="fi-FI" altLang="fi-FI" sz="4000" b="1" dirty="0">
                <a:solidFill>
                  <a:srgbClr val="2F5897"/>
                </a:solidFill>
                <a:latin typeface="Calibri" panose="020F0502020204030204" pitchFamily="34" charset="0"/>
              </a:rPr>
            </a:br>
            <a:r>
              <a:rPr lang="fi-FI" altLang="fi-FI" sz="4000" b="1" dirty="0">
                <a:solidFill>
                  <a:srgbClr val="2F5897"/>
                </a:solidFill>
                <a:latin typeface="Calibri" panose="020F0502020204030204" pitchFamily="34" charset="0"/>
              </a:rPr>
              <a:t>Aikuisen oppimisen päätekijät </a:t>
            </a:r>
            <a:br>
              <a:rPr lang="fi-FI" altLang="fi-FI" sz="4000" b="1" dirty="0">
                <a:solidFill>
                  <a:srgbClr val="2F5897"/>
                </a:solidFill>
                <a:latin typeface="Calibri" panose="020F0502020204030204" pitchFamily="34" charset="0"/>
              </a:rPr>
            </a:br>
            <a:endParaRPr lang="fi-FI" altLang="fi-FI" sz="1600" dirty="0">
              <a:solidFill>
                <a:srgbClr val="2F5897"/>
              </a:solidFill>
              <a:latin typeface="Calibri" panose="020F0502020204030204" pitchFamily="34" charset="0"/>
            </a:endParaRPr>
          </a:p>
        </p:txBody>
      </p:sp>
      <p:pic>
        <p:nvPicPr>
          <p:cNvPr id="4100" name="Picture 3">
            <a:extLst>
              <a:ext uri="{FF2B5EF4-FFF2-40B4-BE49-F238E27FC236}">
                <a16:creationId xmlns:a16="http://schemas.microsoft.com/office/drawing/2014/main" id="{7150E748-345C-4E75-8928-48D924174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38" y="115888"/>
            <a:ext cx="1487487"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4">
            <a:extLst>
              <a:ext uri="{FF2B5EF4-FFF2-40B4-BE49-F238E27FC236}">
                <a16:creationId xmlns:a16="http://schemas.microsoft.com/office/drawing/2014/main" id="{10982BE8-C2BD-4365-B771-1632F7C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2984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5">
            <a:extLst>
              <a:ext uri="{FF2B5EF4-FFF2-40B4-BE49-F238E27FC236}">
                <a16:creationId xmlns:a16="http://schemas.microsoft.com/office/drawing/2014/main" id="{866569AA-1B1D-42E4-9EDF-81AE10246096}"/>
              </a:ext>
            </a:extLst>
          </p:cNvPr>
          <p:cNvSpPr txBox="1">
            <a:spLocks noChangeArrowheads="1"/>
          </p:cNvSpPr>
          <p:nvPr/>
        </p:nvSpPr>
        <p:spPr bwMode="auto">
          <a:xfrm>
            <a:off x="8543925" y="6356350"/>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i-FI" altLang="fi-F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41C7D3C5-FC0A-4B43-9683-3AE4B9146B05}"/>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Unit 1</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24579" name="Text Box 2">
            <a:extLst>
              <a:ext uri="{FF2B5EF4-FFF2-40B4-BE49-F238E27FC236}">
                <a16:creationId xmlns:a16="http://schemas.microsoft.com/office/drawing/2014/main" id="{ECDD2B8B-6E3F-4909-ABA6-78226900A759}"/>
              </a:ext>
            </a:extLst>
          </p:cNvPr>
          <p:cNvSpPr txBox="1">
            <a:spLocks noChangeArrowheads="1"/>
          </p:cNvSpPr>
          <p:nvPr/>
        </p:nvSpPr>
        <p:spPr bwMode="auto">
          <a:xfrm>
            <a:off x="287338" y="1250950"/>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lt-LT" altLang="fi-FI" sz="2800" dirty="0">
                <a:solidFill>
                  <a:srgbClr val="000000"/>
                </a:solidFill>
                <a:latin typeface="Calibri" panose="020F0502020204030204" pitchFamily="34" charset="0"/>
              </a:rPr>
              <a:t>Aikuisten oppijoiden valmiudet oppia voi käynnistää kirjaimellisesti mikä hyvänsä; äkillinen muutos heidän elämässään, tarve käsitellä elämäntehtäviä ja ongelmia menestyksekkäästi, halu itsensä kehittämiseen ja itsensä kehittämiseen jne. Aikuisten on tiedettävä, miksi oppia jotain; heti kun he vastaavat tähän kysymykseen, he ovat valmiita aloittamaan. Toisaalta lapsille kerrotaan yleensä, mitä oppia; oppimisen syy on kehittää taitojaan seuraavan osaamistason saavuttamiseksi.</a:t>
            </a:r>
          </a:p>
          <a:p>
            <a:pPr algn="just" eaLnBrk="1" hangingPunct="1">
              <a:lnSpc>
                <a:spcPct val="100000"/>
              </a:lnSpc>
              <a:spcAft>
                <a:spcPts val="1425"/>
              </a:spcAft>
            </a:pPr>
            <a:endParaRPr lang="lt-LT" altLang="fi-FI" sz="2200" b="1" dirty="0">
              <a:solidFill>
                <a:srgbClr val="000000"/>
              </a:solidFill>
              <a:latin typeface="Calibri" panose="020F0502020204030204" pitchFamily="34" charset="0"/>
            </a:endParaRPr>
          </a:p>
        </p:txBody>
      </p:sp>
      <p:pic>
        <p:nvPicPr>
          <p:cNvPr id="24580" name="Picture 3">
            <a:extLst>
              <a:ext uri="{FF2B5EF4-FFF2-40B4-BE49-F238E27FC236}">
                <a16:creationId xmlns:a16="http://schemas.microsoft.com/office/drawing/2014/main" id="{B50DE4F8-D76F-413C-9701-05949738A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4">
            <a:extLst>
              <a:ext uri="{FF2B5EF4-FFF2-40B4-BE49-F238E27FC236}">
                <a16:creationId xmlns:a16="http://schemas.microsoft.com/office/drawing/2014/main" id="{2A7E2020-FFCD-4674-91A2-431EA8FD5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5">
            <a:extLst>
              <a:ext uri="{FF2B5EF4-FFF2-40B4-BE49-F238E27FC236}">
                <a16:creationId xmlns:a16="http://schemas.microsoft.com/office/drawing/2014/main" id="{8CB5C154-D364-45E1-8E9C-10C2CF1D5103}"/>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7C5C8C3C-C1CE-4494-AFB1-0CA2C6F0939F}" type="slidenum">
              <a:rPr lang="fi-FI" altLang="fi-FI">
                <a:solidFill>
                  <a:srgbClr val="000000"/>
                </a:solidFill>
                <a:latin typeface="Palatino Linotype" panose="02040502050505030304" pitchFamily="18" charset="0"/>
              </a:rPr>
              <a:pPr algn="ctr" eaLnBrk="1" hangingPunct="1">
                <a:lnSpc>
                  <a:spcPct val="100000"/>
                </a:lnSpc>
              </a:pPr>
              <a:t>10</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CE171920-D98A-4F7F-A0DB-7E25530DCBAA}"/>
              </a:ext>
            </a:extLst>
          </p:cNvPr>
          <p:cNvSpPr txBox="1">
            <a:spLocks/>
          </p:cNvSpPr>
          <p:nvPr/>
        </p:nvSpPr>
        <p:spPr>
          <a:xfrm>
            <a:off x="611560" y="-58216"/>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fi-FI" altLang="fi-FI" sz="2800" b="1" dirty="0">
                <a:solidFill>
                  <a:srgbClr val="000000"/>
                </a:solidFill>
                <a:latin typeface="Calibri" panose="020F0502020204030204" pitchFamily="34" charset="0"/>
              </a:rPr>
              <a:t>3. V</a:t>
            </a:r>
            <a:r>
              <a:rPr lang="lt-LT" altLang="fi-FI" sz="2800" b="1" dirty="0">
                <a:solidFill>
                  <a:srgbClr val="000000"/>
                </a:solidFill>
                <a:latin typeface="Calibri" panose="020F0502020204030204" pitchFamily="34" charset="0"/>
              </a:rPr>
              <a:t>almiudet oppia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489E8AAB-ED65-4455-8955-9B820F11BDCB}"/>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Unit 1</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26627" name="Text Box 2">
            <a:extLst>
              <a:ext uri="{FF2B5EF4-FFF2-40B4-BE49-F238E27FC236}">
                <a16:creationId xmlns:a16="http://schemas.microsoft.com/office/drawing/2014/main" id="{18FF2680-8568-4BF2-A180-1FF11E8C0B5D}"/>
              </a:ext>
            </a:extLst>
          </p:cNvPr>
          <p:cNvSpPr txBox="1">
            <a:spLocks noChangeArrowheads="1"/>
          </p:cNvSpPr>
          <p:nvPr/>
        </p:nvSpPr>
        <p:spPr bwMode="auto">
          <a:xfrm>
            <a:off x="379412" y="1035908"/>
            <a:ext cx="8607425" cy="4817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lt-LT" altLang="fi-FI" sz="2600" dirty="0">
                <a:solidFill>
                  <a:srgbClr val="000000"/>
                </a:solidFill>
                <a:latin typeface="Calibri" panose="020F0502020204030204" pitchFamily="34" charset="0"/>
              </a:rPr>
              <a:t>Millaisista tiedoista aikuisopiskelijat ovat eniten kiinnostuneita? Luonnollisesti aikuisopiskelijat etsivät tietoja, jotka ovat hyödyllisiä heidän henkilökohtaisessa elämässään ja työympäristössään. Aikuiset vaativat, että heidän oppimisensa on merkityksellistä heidän todellisten asioidensa, ongelmiensa ja tehtäviensä kannalta ja että heidän koulutuksensa lisäävät heidän suorituskykyään ja auttavat heitä elämään elämäänsä paremmin ja tyydyttävästi. Nuorten yleisön oppiminen päinvastoin kohdistuu keskittymään, mikä tarkoittaa, että aihe määrittelee järjestyksen, jonka mukaan oppimisyksikköjä esitellään ja opetetaan.</a:t>
            </a:r>
          </a:p>
          <a:p>
            <a:pPr algn="just" eaLnBrk="1" hangingPunct="1">
              <a:lnSpc>
                <a:spcPct val="100000"/>
              </a:lnSpc>
              <a:spcAft>
                <a:spcPts val="1425"/>
              </a:spcAft>
            </a:pPr>
            <a:endParaRPr lang="lt-LT" altLang="fi-FI" sz="2200" b="1" dirty="0">
              <a:solidFill>
                <a:srgbClr val="000000"/>
              </a:solidFill>
              <a:latin typeface="Calibri" panose="020F0502020204030204" pitchFamily="34" charset="0"/>
            </a:endParaRPr>
          </a:p>
        </p:txBody>
      </p:sp>
      <p:pic>
        <p:nvPicPr>
          <p:cNvPr id="26628" name="Picture 3">
            <a:extLst>
              <a:ext uri="{FF2B5EF4-FFF2-40B4-BE49-F238E27FC236}">
                <a16:creationId xmlns:a16="http://schemas.microsoft.com/office/drawing/2014/main" id="{DF639CEB-89A8-4000-B2B3-226AE6F43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a:extLst>
              <a:ext uri="{FF2B5EF4-FFF2-40B4-BE49-F238E27FC236}">
                <a16:creationId xmlns:a16="http://schemas.microsoft.com/office/drawing/2014/main" id="{81AB5AAA-18F8-48A8-9708-15C3D3040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5">
            <a:extLst>
              <a:ext uri="{FF2B5EF4-FFF2-40B4-BE49-F238E27FC236}">
                <a16:creationId xmlns:a16="http://schemas.microsoft.com/office/drawing/2014/main" id="{9575034F-50C4-413E-961E-971AEB79547C}"/>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393B478-1B83-4531-8BAE-E30383D38574}" type="slidenum">
              <a:rPr lang="fi-FI" altLang="fi-FI">
                <a:solidFill>
                  <a:srgbClr val="000000"/>
                </a:solidFill>
                <a:latin typeface="Palatino Linotype" panose="02040502050505030304" pitchFamily="18" charset="0"/>
              </a:rPr>
              <a:pPr algn="ctr" eaLnBrk="1" hangingPunct="1">
                <a:lnSpc>
                  <a:spcPct val="100000"/>
                </a:lnSpc>
              </a:pPr>
              <a:t>11</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B98F222A-156B-4595-B39D-AB24C2113B6D}"/>
              </a:ext>
            </a:extLst>
          </p:cNvPr>
          <p:cNvSpPr txBox="1">
            <a:spLocks/>
          </p:cNvSpPr>
          <p:nvPr/>
        </p:nvSpPr>
        <p:spPr>
          <a:xfrm>
            <a:off x="611560" y="-58216"/>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fi-FI" altLang="fi-FI" sz="2800" b="1" dirty="0">
                <a:solidFill>
                  <a:srgbClr val="000000"/>
                </a:solidFill>
                <a:latin typeface="Calibri" panose="020F0502020204030204" pitchFamily="34" charset="0"/>
              </a:rPr>
              <a:t>4. </a:t>
            </a:r>
            <a:r>
              <a:rPr lang="lt-LT" altLang="fi-FI" sz="2800" b="1" dirty="0">
                <a:solidFill>
                  <a:srgbClr val="000000"/>
                </a:solidFill>
                <a:latin typeface="Calibri" panose="020F0502020204030204" pitchFamily="34" charset="0"/>
              </a:rPr>
              <a:t>Oppimaan oppiminen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E1902D6E-24E2-4A11-B84A-29D11811DB8B}"/>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Unit 1</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28675" name="Text Box 2">
            <a:extLst>
              <a:ext uri="{FF2B5EF4-FFF2-40B4-BE49-F238E27FC236}">
                <a16:creationId xmlns:a16="http://schemas.microsoft.com/office/drawing/2014/main" id="{49681573-0F0C-46E4-ABF4-93762CC027E2}"/>
              </a:ext>
            </a:extLst>
          </p:cNvPr>
          <p:cNvSpPr txBox="1">
            <a:spLocks noChangeArrowheads="1"/>
          </p:cNvSpPr>
          <p:nvPr/>
        </p:nvSpPr>
        <p:spPr bwMode="auto">
          <a:xfrm>
            <a:off x="434975" y="1051992"/>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lt-LT" altLang="fi-FI" sz="2400" dirty="0">
                <a:solidFill>
                  <a:srgbClr val="000000"/>
                </a:solidFill>
                <a:latin typeface="Calibri" panose="020F0502020204030204" pitchFamily="34" charset="0"/>
              </a:rPr>
              <a:t>Mikä motivoi aikuisia löytämään aikaa oppimiseen kiireisessä aikataulussaan? Useimmiten luontaiset motivaattorit - itsetunto, itseluottamus, halu parempaan elämänlaatuun, uteliaisuus, itsensä kehittäminen ovat vain muutamia tekijöitä, jotka motivoivat aikuisopiskelijoita. On selvää, että luontaiset kannustimet ovat paljon tehokkaampia kuin ulkoiset, ja siten aikuisopiskelijat, useammin kuin he eivät, tyydyttävät oppimisprosessia, keskittyvät, pysyvät ja haluavat soveltaa tietämystään useammin ja menestyksekkäästi kuin nuoret. Toisaalta lapset ja teini-ikäiset ovat enimmäkseen motivoituneita ulkoisista tekijöistä, kuten hyvien arvosanojen tai muiden etuisuuksien saamisesta tai epäonnistumisen seurausten välttämisestä.</a:t>
            </a:r>
          </a:p>
        </p:txBody>
      </p:sp>
      <p:pic>
        <p:nvPicPr>
          <p:cNvPr id="28676" name="Picture 3">
            <a:extLst>
              <a:ext uri="{FF2B5EF4-FFF2-40B4-BE49-F238E27FC236}">
                <a16:creationId xmlns:a16="http://schemas.microsoft.com/office/drawing/2014/main" id="{A7F60C66-F0D1-40AD-B7F4-AF7B2D4ED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4">
            <a:extLst>
              <a:ext uri="{FF2B5EF4-FFF2-40B4-BE49-F238E27FC236}">
                <a16:creationId xmlns:a16="http://schemas.microsoft.com/office/drawing/2014/main" id="{50C2AFB2-ACE3-47DA-9BF9-FE5777D1D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Text Box 5">
            <a:extLst>
              <a:ext uri="{FF2B5EF4-FFF2-40B4-BE49-F238E27FC236}">
                <a16:creationId xmlns:a16="http://schemas.microsoft.com/office/drawing/2014/main" id="{D498245E-72FC-4176-94C0-27D0CA4E8629}"/>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A1EE8005-AC96-4285-9FF4-AFA1228E6433}" type="slidenum">
              <a:rPr lang="fi-FI" altLang="fi-FI">
                <a:solidFill>
                  <a:srgbClr val="000000"/>
                </a:solidFill>
                <a:latin typeface="Palatino Linotype" panose="02040502050505030304" pitchFamily="18" charset="0"/>
              </a:rPr>
              <a:pPr algn="ctr" eaLnBrk="1" hangingPunct="1">
                <a:lnSpc>
                  <a:spcPct val="100000"/>
                </a:lnSpc>
              </a:pPr>
              <a:t>12</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5A7DF81E-CF17-4BB5-851A-008656FB0DCA}"/>
              </a:ext>
            </a:extLst>
          </p:cNvPr>
          <p:cNvSpPr txBox="1">
            <a:spLocks/>
          </p:cNvSpPr>
          <p:nvPr/>
        </p:nvSpPr>
        <p:spPr>
          <a:xfrm>
            <a:off x="611560" y="-58216"/>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fi-FI" altLang="fi-FI" sz="2800" b="1" dirty="0">
                <a:solidFill>
                  <a:srgbClr val="000000"/>
                </a:solidFill>
                <a:latin typeface="Calibri" panose="020F0502020204030204" pitchFamily="34" charset="0"/>
              </a:rPr>
              <a:t>5. </a:t>
            </a:r>
            <a:r>
              <a:rPr lang="lt-LT" altLang="fi-FI" sz="2800" b="1" dirty="0">
                <a:solidFill>
                  <a:srgbClr val="000000"/>
                </a:solidFill>
                <a:latin typeface="Calibri" panose="020F0502020204030204" pitchFamily="34" charset="0"/>
              </a:rPr>
              <a:t>Motivaatio oppimaan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F29480C4-7F6B-4F67-9181-AE08BBFBF469}"/>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r>
              <a:rPr lang="lt-LT" altLang="fi-FI" sz="3600" b="1" dirty="0">
                <a:solidFill>
                  <a:srgbClr val="2F5897"/>
                </a:solidFill>
                <a:latin typeface="Calibri" panose="020F0502020204030204" pitchFamily="34" charset="0"/>
              </a:rPr>
              <a:t>               </a:t>
            </a:r>
            <a:r>
              <a:rPr lang="lt-LT" altLang="fi-FI" sz="3200" b="1" dirty="0">
                <a:solidFill>
                  <a:srgbClr val="2F5897"/>
                </a:solidFill>
                <a:latin typeface="Calibri" panose="020F0502020204030204" pitchFamily="34" charset="0"/>
              </a:rPr>
              <a:t>ANDRAGOGY – THE ADULT LEARNING THEORY</a:t>
            </a:r>
            <a:br>
              <a:rPr lang="lt-LT" altLang="fi-FI" sz="3600" b="1" dirty="0">
                <a:solidFill>
                  <a:srgbClr val="2F5897"/>
                </a:solidFill>
                <a:latin typeface="Calibri" panose="020F0502020204030204" pitchFamily="34" charset="0"/>
              </a:rPr>
            </a:br>
            <a:endParaRPr lang="lt-LT" altLang="fi-FI" sz="3600" b="1" dirty="0">
              <a:solidFill>
                <a:srgbClr val="2F5897"/>
              </a:solidFill>
              <a:latin typeface="Calibri" panose="020F0502020204030204" pitchFamily="34" charset="0"/>
            </a:endParaRPr>
          </a:p>
        </p:txBody>
      </p:sp>
      <p:sp>
        <p:nvSpPr>
          <p:cNvPr id="30723" name="Text Box 2">
            <a:extLst>
              <a:ext uri="{FF2B5EF4-FFF2-40B4-BE49-F238E27FC236}">
                <a16:creationId xmlns:a16="http://schemas.microsoft.com/office/drawing/2014/main" id="{8214710E-25C6-4BE1-A843-378E2D847E21}"/>
              </a:ext>
            </a:extLst>
          </p:cNvPr>
          <p:cNvSpPr txBox="1">
            <a:spLocks noChangeArrowheads="1"/>
          </p:cNvSpPr>
          <p:nvPr/>
        </p:nvSpPr>
        <p:spPr bwMode="auto">
          <a:xfrm>
            <a:off x="427037" y="1651000"/>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lt-LT" altLang="fi-FI" sz="2600" dirty="0">
                <a:solidFill>
                  <a:srgbClr val="000000"/>
                </a:solidFill>
                <a:latin typeface="Calibri" panose="020F0502020204030204" pitchFamily="34" charset="0"/>
              </a:rPr>
              <a:t>Monien mielestä aikuiskoulutuksen alalla andragogia ja Malcolm Knowlesin nimi ovat muuttuneet erottamattomasti toisiinsa. Malcolm Shepherd Knowles (1913 - 1997) oli amerikkalainen kasvattaja, joka tunnetaan hyvin termin Andragogian käyttämisestä synonyymina aikuiskoulutukselle. Malcolm Knowlesin mukaan andragogia on aikuiskoulutuksen taide ja tiede, joten andragogia viittaa mihin tahansa aikuiskoulutukseen. (Kearsley, 2010).</a:t>
            </a:r>
          </a:p>
          <a:p>
            <a:pPr algn="just" eaLnBrk="1" hangingPunct="1">
              <a:lnSpc>
                <a:spcPct val="100000"/>
              </a:lnSpc>
              <a:spcAft>
                <a:spcPts val="1425"/>
              </a:spcAft>
            </a:pPr>
            <a:r>
              <a:rPr lang="lt-LT" altLang="fi-FI" sz="1200" dirty="0">
                <a:solidFill>
                  <a:schemeClr val="accent2"/>
                </a:solidFill>
                <a:latin typeface="Calibri" panose="020F0502020204030204" pitchFamily="34" charset="0"/>
                <a:hlinkClick r:id="rId3">
                  <a:extLst>
                    <a:ext uri="{A12FA001-AC4F-418D-AE19-62706E023703}">
                      <ahyp:hlinkClr xmlns:ahyp="http://schemas.microsoft.com/office/drawing/2018/hyperlinkcolor" val="tx"/>
                    </a:ext>
                  </a:extLst>
                </a:hlinkClick>
              </a:rPr>
              <a:t>https://elearninginfographics.com/adult-learning-theory-andragogy-infographic/?utm_campaign=elearningindustry.com&amp;utm_source=%2Fthe-adult-learning-theory-andragogy-of-malcolm-knowles&amp;utm_medium=link</a:t>
            </a:r>
            <a:r>
              <a:rPr lang="lt-LT" altLang="fi-FI" sz="1200" dirty="0">
                <a:solidFill>
                  <a:schemeClr val="accent2"/>
                </a:solidFill>
                <a:latin typeface="Calibri" panose="020F0502020204030204" pitchFamily="34" charset="0"/>
              </a:rPr>
              <a:t>   </a:t>
            </a:r>
          </a:p>
        </p:txBody>
      </p:sp>
      <p:pic>
        <p:nvPicPr>
          <p:cNvPr id="30724" name="Picture 3">
            <a:extLst>
              <a:ext uri="{FF2B5EF4-FFF2-40B4-BE49-F238E27FC236}">
                <a16:creationId xmlns:a16="http://schemas.microsoft.com/office/drawing/2014/main" id="{D1F2771C-7A9F-4345-AAAE-4B43FBA62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4">
            <a:extLst>
              <a:ext uri="{FF2B5EF4-FFF2-40B4-BE49-F238E27FC236}">
                <a16:creationId xmlns:a16="http://schemas.microsoft.com/office/drawing/2014/main" id="{70028B8D-729A-4D3A-AFAD-C61ACC495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Text Box 5">
            <a:extLst>
              <a:ext uri="{FF2B5EF4-FFF2-40B4-BE49-F238E27FC236}">
                <a16:creationId xmlns:a16="http://schemas.microsoft.com/office/drawing/2014/main" id="{C0B8B9FC-66BF-421A-878E-CE0FFFB53AEB}"/>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7DC3AD75-4D4E-42AC-B755-56211E5601E2}" type="slidenum">
              <a:rPr lang="fi-FI" altLang="fi-FI">
                <a:solidFill>
                  <a:srgbClr val="000000"/>
                </a:solidFill>
                <a:latin typeface="Palatino Linotype" panose="02040502050505030304" pitchFamily="18" charset="0"/>
              </a:rPr>
              <a:pPr algn="ctr" eaLnBrk="1" hangingPunct="1">
                <a:lnSpc>
                  <a:spcPct val="100000"/>
                </a:lnSpc>
              </a:pPr>
              <a:t>13</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94EDBB47-A13E-4539-907A-8E0718DE1C4A}"/>
              </a:ext>
            </a:extLst>
          </p:cNvPr>
          <p:cNvSpPr txBox="1">
            <a:spLocks/>
          </p:cNvSpPr>
          <p:nvPr/>
        </p:nvSpPr>
        <p:spPr>
          <a:xfrm>
            <a:off x="1115616" y="141231"/>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lt-LT" altLang="fi-FI" sz="2800" b="1" dirty="0">
                <a:solidFill>
                  <a:srgbClr val="000000"/>
                </a:solidFill>
                <a:latin typeface="Calibri" panose="020F0502020204030204" pitchFamily="34" charset="0"/>
              </a:rPr>
              <a:t>Mikä on andragogia ja mitkä ovat sen periaatteet?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E7FCFDAF-999A-46FA-9201-5D5CCC3C3441}"/>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2771" name="Text Box 2">
            <a:extLst>
              <a:ext uri="{FF2B5EF4-FFF2-40B4-BE49-F238E27FC236}">
                <a16:creationId xmlns:a16="http://schemas.microsoft.com/office/drawing/2014/main" id="{86867BCC-803C-427E-995E-084B5BBBD17D}"/>
              </a:ext>
            </a:extLst>
          </p:cNvPr>
          <p:cNvSpPr txBox="1">
            <a:spLocks noChangeArrowheads="1"/>
          </p:cNvSpPr>
          <p:nvPr/>
        </p:nvSpPr>
        <p:spPr bwMode="auto">
          <a:xfrm>
            <a:off x="355114" y="1958975"/>
            <a:ext cx="8496300"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Aikuisten on osallistuttava opetuksen suunnitteluun ja arviointiin.</a:t>
            </a:r>
            <a:endParaRPr lang="fi-FI" altLang="fi-FI" sz="2800" dirty="0">
              <a:solidFill>
                <a:srgbClr val="000000"/>
              </a:solidFill>
              <a:latin typeface="Calibri" panose="020F0502020204030204" pitchFamily="34" charset="0"/>
            </a:endParaRPr>
          </a:p>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Kokemus (mukaan lukien virheet) muodostaa perustan oppimistoiminnalle.</a:t>
            </a:r>
            <a:endParaRPr lang="fi-FI" altLang="fi-FI" sz="2800" dirty="0">
              <a:solidFill>
                <a:srgbClr val="000000"/>
              </a:solidFill>
              <a:latin typeface="Calibri" panose="020F0502020204030204" pitchFamily="34" charset="0"/>
            </a:endParaRPr>
          </a:p>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Aikuiset kiinnostuvat eniten oppimateriaaleista, joilla on välitöntä merkitystä ja jotka vaikuttavat heidän työhönsä tai henkilökohtaiseen elämäänsä.</a:t>
            </a:r>
            <a:endParaRPr lang="fi-FI" altLang="fi-FI" sz="2800" dirty="0">
              <a:solidFill>
                <a:srgbClr val="000000"/>
              </a:solidFill>
              <a:latin typeface="Calibri" panose="020F0502020204030204" pitchFamily="34" charset="0"/>
            </a:endParaRPr>
          </a:p>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Aikuiskoulutus on ongelmakeskeistä eikä sisällöllistä.</a:t>
            </a:r>
          </a:p>
          <a:p>
            <a:pPr algn="just" eaLnBrk="1" hangingPunct="1">
              <a:lnSpc>
                <a:spcPct val="100000"/>
              </a:lnSpc>
              <a:spcAft>
                <a:spcPts val="1425"/>
              </a:spcAft>
            </a:pPr>
            <a:endParaRPr lang="lt-LT" altLang="fi-FI" sz="1400" dirty="0">
              <a:solidFill>
                <a:srgbClr val="000000"/>
              </a:solidFill>
              <a:latin typeface="Calibri" panose="020F0502020204030204" pitchFamily="34" charset="0"/>
            </a:endParaRPr>
          </a:p>
        </p:txBody>
      </p:sp>
      <p:pic>
        <p:nvPicPr>
          <p:cNvPr id="32772" name="Picture 3">
            <a:extLst>
              <a:ext uri="{FF2B5EF4-FFF2-40B4-BE49-F238E27FC236}">
                <a16:creationId xmlns:a16="http://schemas.microsoft.com/office/drawing/2014/main" id="{4365266B-311D-48C2-BD85-25AA9F3C3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4">
            <a:extLst>
              <a:ext uri="{FF2B5EF4-FFF2-40B4-BE49-F238E27FC236}">
                <a16:creationId xmlns:a16="http://schemas.microsoft.com/office/drawing/2014/main" id="{FF9CF71C-DCED-45CE-B059-7352A3DA9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5">
            <a:extLst>
              <a:ext uri="{FF2B5EF4-FFF2-40B4-BE49-F238E27FC236}">
                <a16:creationId xmlns:a16="http://schemas.microsoft.com/office/drawing/2014/main" id="{CEE1FE3F-4CAA-4897-8538-BF6DFF70F5DA}"/>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5FF378-C0FC-409A-A67F-F67DAA7D9849}" type="slidenum">
              <a:rPr lang="fi-FI" altLang="fi-FI">
                <a:solidFill>
                  <a:srgbClr val="000000"/>
                </a:solidFill>
                <a:latin typeface="Palatino Linotype" panose="02040502050505030304" pitchFamily="18" charset="0"/>
              </a:rPr>
              <a:pPr algn="ctr" eaLnBrk="1" hangingPunct="1">
                <a:lnSpc>
                  <a:spcPct val="100000"/>
                </a:lnSpc>
              </a:pPr>
              <a:t>14</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2B72E678-1085-4B49-9331-7EF4D07532AE}"/>
              </a:ext>
            </a:extLst>
          </p:cNvPr>
          <p:cNvSpPr txBox="1">
            <a:spLocks/>
          </p:cNvSpPr>
          <p:nvPr/>
        </p:nvSpPr>
        <p:spPr>
          <a:xfrm>
            <a:off x="1122998" y="495561"/>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lt-LT" altLang="fi-FI" sz="2800" b="1" dirty="0">
                <a:solidFill>
                  <a:srgbClr val="000000"/>
                </a:solidFill>
                <a:latin typeface="Calibri" panose="020F0502020204030204" pitchFamily="34" charset="0"/>
              </a:rPr>
              <a:t>Vuonna 1984 Knowles ehdotti neljää periaatetta, joita sovelletaan aikuiskoulutukseen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E5042CD-E3A9-44A1-874A-62A829C0D17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4819" name="Text Box 2">
            <a:extLst>
              <a:ext uri="{FF2B5EF4-FFF2-40B4-BE49-F238E27FC236}">
                <a16:creationId xmlns:a16="http://schemas.microsoft.com/office/drawing/2014/main" id="{C4CC891B-842F-4FEA-8DA7-5BB6D36908C6}"/>
              </a:ext>
            </a:extLst>
          </p:cNvPr>
          <p:cNvSpPr txBox="1">
            <a:spLocks noChangeArrowheads="1"/>
          </p:cNvSpPr>
          <p:nvPr/>
        </p:nvSpPr>
        <p:spPr bwMode="auto">
          <a:xfrm>
            <a:off x="647700" y="1717732"/>
            <a:ext cx="8496300"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marL="571500" indent="-457200" algn="just"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Carl Rogersin kokemuksellinen oppiminen</a:t>
            </a:r>
          </a:p>
          <a:p>
            <a:pPr marL="571500" indent="-457200" algn="just"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Jack Mezirowin Transformatiivinen oppiminen</a:t>
            </a:r>
          </a:p>
          <a:p>
            <a:pPr marL="571500" indent="-457200" algn="just"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Illerisin kolme oppimismallin ulottuvuutta</a:t>
            </a:r>
          </a:p>
          <a:p>
            <a:pPr eaLnBrk="1" hangingPunct="1">
              <a:lnSpc>
                <a:spcPct val="100000"/>
              </a:lnSpc>
              <a:spcAft>
                <a:spcPts val="1425"/>
              </a:spcAft>
            </a:pPr>
            <a:endParaRPr lang="lt-LT" altLang="fi-FI" sz="2600" dirty="0">
              <a:solidFill>
                <a:srgbClr val="000000"/>
              </a:solidFill>
              <a:latin typeface="Calibri" panose="020F0502020204030204" pitchFamily="34" charset="0"/>
            </a:endParaRPr>
          </a:p>
        </p:txBody>
      </p:sp>
      <p:pic>
        <p:nvPicPr>
          <p:cNvPr id="34820" name="Picture 3">
            <a:extLst>
              <a:ext uri="{FF2B5EF4-FFF2-40B4-BE49-F238E27FC236}">
                <a16:creationId xmlns:a16="http://schemas.microsoft.com/office/drawing/2014/main" id="{B7A4B995-91C3-45E0-B052-AE7D7498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a:extLst>
              <a:ext uri="{FF2B5EF4-FFF2-40B4-BE49-F238E27FC236}">
                <a16:creationId xmlns:a16="http://schemas.microsoft.com/office/drawing/2014/main" id="{BBC81E39-57FE-4354-8AB0-7F02368E0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5">
            <a:extLst>
              <a:ext uri="{FF2B5EF4-FFF2-40B4-BE49-F238E27FC236}">
                <a16:creationId xmlns:a16="http://schemas.microsoft.com/office/drawing/2014/main" id="{A5EF5532-2347-410A-836C-2B1D530853E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E547D9-7836-49B2-8BEE-43D3159C6B9E}" type="slidenum">
              <a:rPr lang="fi-FI" altLang="fi-FI">
                <a:solidFill>
                  <a:srgbClr val="000000"/>
                </a:solidFill>
                <a:latin typeface="Palatino Linotype" panose="02040502050505030304" pitchFamily="18" charset="0"/>
              </a:rPr>
              <a:pPr algn="ctr" eaLnBrk="1" hangingPunct="1">
                <a:lnSpc>
                  <a:spcPct val="100000"/>
                </a:lnSpc>
              </a:pPr>
              <a:t>15</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4A959866-F07D-4F1D-95E2-1449A997BA1F}"/>
              </a:ext>
            </a:extLst>
          </p:cNvPr>
          <p:cNvSpPr txBox="1">
            <a:spLocks/>
          </p:cNvSpPr>
          <p:nvPr/>
        </p:nvSpPr>
        <p:spPr>
          <a:xfrm>
            <a:off x="1075090" y="-53022"/>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lt-LT" altLang="fi-FI" sz="2800" b="1" dirty="0">
                <a:solidFill>
                  <a:srgbClr val="000000"/>
                </a:solidFill>
                <a:latin typeface="Calibri" panose="020F0502020204030204" pitchFamily="34" charset="0"/>
              </a:rPr>
              <a:t>Aikuiskoulutuksen teorioita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9A16CD2E-8B1C-4635-9AA6-D032AD33C19E}"/>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200" b="1">
                <a:solidFill>
                  <a:srgbClr val="2F5897"/>
                </a:solidFill>
                <a:latin typeface="Calibri" panose="020F0502020204030204" pitchFamily="34" charset="0"/>
              </a:rPr>
              <a:t>          ADULT LEARNERS‘ CHARACTERISTICS</a:t>
            </a: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6867" name="Text Box 2">
            <a:extLst>
              <a:ext uri="{FF2B5EF4-FFF2-40B4-BE49-F238E27FC236}">
                <a16:creationId xmlns:a16="http://schemas.microsoft.com/office/drawing/2014/main" id="{A00FA669-3F20-406F-A16E-658BA361F848}"/>
              </a:ext>
            </a:extLst>
          </p:cNvPr>
          <p:cNvSpPr txBox="1">
            <a:spLocks noChangeArrowheads="1"/>
          </p:cNvSpPr>
          <p:nvPr/>
        </p:nvSpPr>
        <p:spPr bwMode="auto">
          <a:xfrm>
            <a:off x="260350" y="1635125"/>
            <a:ext cx="4672013" cy="459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cs typeface="Arial Unicode MS" charset="0"/>
              </a:defRPr>
            </a:lvl9pPr>
          </a:lstStyle>
          <a:p>
            <a:pPr eaLnBrk="1" hangingPunct="1">
              <a:lnSpc>
                <a:spcPct val="100000"/>
              </a:lnSpc>
              <a:spcBef>
                <a:spcPts val="488"/>
              </a:spcBef>
              <a:spcAft>
                <a:spcPts val="1425"/>
              </a:spcAft>
            </a:pPr>
            <a:endParaRPr lang="lt-LT" altLang="fi-FI" sz="2200">
              <a:solidFill>
                <a:srgbClr val="808080"/>
              </a:solidFill>
              <a:latin typeface="Calibri" panose="020F0502020204030204" pitchFamily="34" charset="0"/>
            </a:endParaRPr>
          </a:p>
          <a:p>
            <a:pPr eaLnBrk="1" hangingPunct="1">
              <a:lnSpc>
                <a:spcPct val="100000"/>
              </a:lnSpc>
              <a:spcBef>
                <a:spcPts val="488"/>
              </a:spcBef>
              <a:spcAft>
                <a:spcPts val="1425"/>
              </a:spcAft>
            </a:pPr>
            <a:endParaRPr lang="lt-LT" altLang="fi-FI" sz="2800" b="1">
              <a:solidFill>
                <a:srgbClr val="808080"/>
              </a:solidFill>
              <a:latin typeface="Calibri" panose="020F0502020204030204" pitchFamily="34" charset="0"/>
            </a:endParaRPr>
          </a:p>
        </p:txBody>
      </p:sp>
      <p:pic>
        <p:nvPicPr>
          <p:cNvPr id="36868" name="Picture 3">
            <a:extLst>
              <a:ext uri="{FF2B5EF4-FFF2-40B4-BE49-F238E27FC236}">
                <a16:creationId xmlns:a16="http://schemas.microsoft.com/office/drawing/2014/main" id="{75F0F7E2-AAB6-4A0E-8308-790BD7A0A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4">
            <a:extLst>
              <a:ext uri="{FF2B5EF4-FFF2-40B4-BE49-F238E27FC236}">
                <a16:creationId xmlns:a16="http://schemas.microsoft.com/office/drawing/2014/main" id="{6B672A2E-43CB-43C0-BC08-683FFB911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5">
            <a:extLst>
              <a:ext uri="{FF2B5EF4-FFF2-40B4-BE49-F238E27FC236}">
                <a16:creationId xmlns:a16="http://schemas.microsoft.com/office/drawing/2014/main" id="{6C3C1ABA-6B48-4779-BBB9-FCCD6438C2BC}"/>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BABA53B9-116B-4782-B0C1-1DB1C0D15CF4}" type="slidenum">
              <a:rPr lang="fi-FI" altLang="fi-FI">
                <a:solidFill>
                  <a:srgbClr val="000000"/>
                </a:solidFill>
                <a:latin typeface="Palatino Linotype" panose="02040502050505030304" pitchFamily="18" charset="0"/>
              </a:rPr>
              <a:pPr algn="ctr" eaLnBrk="1" hangingPunct="1">
                <a:lnSpc>
                  <a:spcPct val="100000"/>
                </a:lnSpc>
              </a:pPr>
              <a:t>16</a:t>
            </a:fld>
            <a:endParaRPr lang="fi-FI" altLang="fi-FI">
              <a:solidFill>
                <a:srgbClr val="000000"/>
              </a:solidFill>
              <a:latin typeface="Palatino Linotype" panose="02040502050505030304" pitchFamily="18" charset="0"/>
            </a:endParaRPr>
          </a:p>
        </p:txBody>
      </p:sp>
      <p:pic>
        <p:nvPicPr>
          <p:cNvPr id="36871" name="Picture 6">
            <a:extLst>
              <a:ext uri="{FF2B5EF4-FFF2-40B4-BE49-F238E27FC236}">
                <a16:creationId xmlns:a16="http://schemas.microsoft.com/office/drawing/2014/main" id="{1440610B-082A-47EE-B7D8-7E76EC8DEC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877888"/>
            <a:ext cx="6127977" cy="53565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B2826EEF-27B6-4791-8E2E-40DE0D91422B}"/>
              </a:ext>
            </a:extLst>
          </p:cNvPr>
          <p:cNvSpPr>
            <a:spLocks noGrp="1" noChangeArrowheads="1"/>
          </p:cNvSpPr>
          <p:nvPr>
            <p:ph type="title"/>
          </p:nvPr>
        </p:nvSpPr>
        <p:spPr>
          <a:xfrm>
            <a:off x="1979712" y="405130"/>
            <a:ext cx="6289054"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lt-LT" altLang="fi-FI" sz="3200" b="1" dirty="0">
                <a:solidFill>
                  <a:srgbClr val="2F5897"/>
                </a:solidFill>
                <a:latin typeface="Calibri" panose="020F0502020204030204" pitchFamily="34" charset="0"/>
              </a:rPr>
              <a:t>LEARNING METHODS AND FORMS </a:t>
            </a: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endParaRPr lang="lt-LT" altLang="fi-FI" sz="3600" b="1" dirty="0">
              <a:solidFill>
                <a:srgbClr val="2F5897"/>
              </a:solidFill>
              <a:latin typeface="Calibri" panose="020F0502020204030204" pitchFamily="34" charset="0"/>
            </a:endParaRPr>
          </a:p>
        </p:txBody>
      </p:sp>
      <p:pic>
        <p:nvPicPr>
          <p:cNvPr id="38916" name="Picture 3">
            <a:extLst>
              <a:ext uri="{FF2B5EF4-FFF2-40B4-BE49-F238E27FC236}">
                <a16:creationId xmlns:a16="http://schemas.microsoft.com/office/drawing/2014/main" id="{1A9F9D06-1CAA-4493-B466-FB28D3A5B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a:extLst>
              <a:ext uri="{FF2B5EF4-FFF2-40B4-BE49-F238E27FC236}">
                <a16:creationId xmlns:a16="http://schemas.microsoft.com/office/drawing/2014/main" id="{27D5373A-07CF-4F11-B06A-4D74A4DA8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5">
            <a:extLst>
              <a:ext uri="{FF2B5EF4-FFF2-40B4-BE49-F238E27FC236}">
                <a16:creationId xmlns:a16="http://schemas.microsoft.com/office/drawing/2014/main" id="{4BFB4F62-2CA3-48C5-947B-2F4E2A83A02D}"/>
              </a:ext>
            </a:extLst>
          </p:cNvPr>
          <p:cNvSpPr txBox="1">
            <a:spLocks noChangeArrowheads="1"/>
          </p:cNvSpPr>
          <p:nvPr/>
        </p:nvSpPr>
        <p:spPr bwMode="auto">
          <a:xfrm>
            <a:off x="283458" y="6328728"/>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20039D40-DF4F-434E-B2C5-747D3CD3914F}" type="slidenum">
              <a:rPr lang="fi-FI" altLang="fi-FI">
                <a:solidFill>
                  <a:srgbClr val="000000"/>
                </a:solidFill>
                <a:latin typeface="Palatino Linotype" panose="02040502050505030304" pitchFamily="18" charset="0"/>
              </a:rPr>
              <a:pPr algn="ctr" eaLnBrk="1" hangingPunct="1">
                <a:lnSpc>
                  <a:spcPct val="100000"/>
                </a:lnSpc>
              </a:pPr>
              <a:t>17</a:t>
            </a:fld>
            <a:endParaRPr lang="fi-FI" altLang="fi-FI">
              <a:solidFill>
                <a:srgbClr val="000000"/>
              </a:solidFill>
              <a:latin typeface="Palatino Linotype" panose="02040502050505030304" pitchFamily="18" charset="0"/>
            </a:endParaRPr>
          </a:p>
        </p:txBody>
      </p:sp>
      <p:pic>
        <p:nvPicPr>
          <p:cNvPr id="38919" name="Picture 6">
            <a:extLst>
              <a:ext uri="{FF2B5EF4-FFF2-40B4-BE49-F238E27FC236}">
                <a16:creationId xmlns:a16="http://schemas.microsoft.com/office/drawing/2014/main" id="{0EAD1CC1-FE7C-4A10-BA8D-568C04AF1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1196975"/>
            <a:ext cx="8540750" cy="448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E5042CD-E3A9-44A1-874A-62A829C0D17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4819" name="Text Box 2">
            <a:extLst>
              <a:ext uri="{FF2B5EF4-FFF2-40B4-BE49-F238E27FC236}">
                <a16:creationId xmlns:a16="http://schemas.microsoft.com/office/drawing/2014/main" id="{C4CC891B-842F-4FEA-8DA7-5BB6D36908C6}"/>
              </a:ext>
            </a:extLst>
          </p:cNvPr>
          <p:cNvSpPr txBox="1">
            <a:spLocks noChangeArrowheads="1"/>
          </p:cNvSpPr>
          <p:nvPr/>
        </p:nvSpPr>
        <p:spPr bwMode="auto">
          <a:xfrm>
            <a:off x="647700" y="1490187"/>
            <a:ext cx="8496300"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Kaikki lähtee omasta motivaatiosta.</a:t>
            </a:r>
          </a:p>
          <a:p>
            <a:r>
              <a:rPr lang="fi-FI" sz="2800" dirty="0">
                <a:latin typeface="Calibri" panose="020F0502020204030204" pitchFamily="34" charset="0"/>
                <a:cs typeface="Calibri" panose="020F0502020204030204" pitchFamily="34" charset="0"/>
              </a:rPr>
              <a:t>Jos se on kohdallaan, muu tulee kuin itsestään.</a:t>
            </a:r>
          </a:p>
          <a:p>
            <a:r>
              <a:rPr lang="fi-FI" sz="2800" dirty="0">
                <a:latin typeface="Calibri" panose="020F0502020204030204" pitchFamily="34" charset="0"/>
                <a:cs typeface="Calibri" panose="020F0502020204030204" pitchFamily="34" charset="0"/>
              </a:rPr>
              <a:t>Motivaation kannalta on iso merkitys seuraavilla asioilla:</a:t>
            </a:r>
          </a:p>
          <a:p>
            <a:r>
              <a:rPr lang="fi-FI" sz="2800" dirty="0">
                <a:latin typeface="Calibri" panose="020F0502020204030204" pitchFamily="34" charset="0"/>
                <a:cs typeface="Calibri" panose="020F0502020204030204" pitchFamily="34" charset="0"/>
              </a:rPr>
              <a:t>1. Kuinka arvokkaaksi koet tavoittelemasi asian ja toisaalta kuinka mahdolliseksi koet sen saavuttamisen?</a:t>
            </a:r>
          </a:p>
          <a:p>
            <a:r>
              <a:rPr lang="fi-FI" sz="2800" dirty="0">
                <a:latin typeface="Calibri" panose="020F0502020204030204" pitchFamily="34" charset="0"/>
                <a:cs typeface="Calibri" panose="020F0502020204030204" pitchFamily="34" charset="0"/>
              </a:rPr>
              <a:t>2. Kuinka todennäköisenä pidät, että pystyt saavuttamaan tavoitteen?</a:t>
            </a:r>
          </a:p>
          <a:p>
            <a:r>
              <a:rPr lang="fi-FI" sz="2800" dirty="0">
                <a:latin typeface="Calibri" panose="020F0502020204030204" pitchFamily="34" charset="0"/>
                <a:cs typeface="Calibri" panose="020F0502020204030204" pitchFamily="34" charset="0"/>
              </a:rPr>
              <a:t>Motivaatio-sana juontuu latinan sanasta </a:t>
            </a:r>
            <a:r>
              <a:rPr lang="fi-FI" sz="2800" dirty="0" err="1">
                <a:latin typeface="Calibri" panose="020F0502020204030204" pitchFamily="34" charset="0"/>
                <a:cs typeface="Calibri" panose="020F0502020204030204" pitchFamily="34" charset="0"/>
              </a:rPr>
              <a:t>movere</a:t>
            </a:r>
            <a:r>
              <a:rPr lang="fi-FI" sz="2800" dirty="0">
                <a:latin typeface="Calibri" panose="020F0502020204030204" pitchFamily="34" charset="0"/>
                <a:cs typeface="Calibri" panose="020F0502020204030204" pitchFamily="34" charset="0"/>
              </a:rPr>
              <a:t> = liikkua, liikuttaa</a:t>
            </a:r>
            <a:endParaRPr lang="lt-LT" altLang="fi-FI" sz="2800" dirty="0">
              <a:solidFill>
                <a:srgbClr val="000000"/>
              </a:solidFill>
              <a:latin typeface="Calibri" panose="020F0502020204030204" pitchFamily="34" charset="0"/>
              <a:cs typeface="Calibri" panose="020F0502020204030204" pitchFamily="34" charset="0"/>
            </a:endParaRPr>
          </a:p>
        </p:txBody>
      </p:sp>
      <p:pic>
        <p:nvPicPr>
          <p:cNvPr id="34820" name="Picture 3">
            <a:extLst>
              <a:ext uri="{FF2B5EF4-FFF2-40B4-BE49-F238E27FC236}">
                <a16:creationId xmlns:a16="http://schemas.microsoft.com/office/drawing/2014/main" id="{B7A4B995-91C3-45E0-B052-AE7D7498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a:extLst>
              <a:ext uri="{FF2B5EF4-FFF2-40B4-BE49-F238E27FC236}">
                <a16:creationId xmlns:a16="http://schemas.microsoft.com/office/drawing/2014/main" id="{BBC81E39-57FE-4354-8AB0-7F02368E0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5">
            <a:extLst>
              <a:ext uri="{FF2B5EF4-FFF2-40B4-BE49-F238E27FC236}">
                <a16:creationId xmlns:a16="http://schemas.microsoft.com/office/drawing/2014/main" id="{A5EF5532-2347-410A-836C-2B1D530853E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E547D9-7836-49B2-8BEE-43D3159C6B9E}" type="slidenum">
              <a:rPr lang="fi-FI" altLang="fi-FI">
                <a:solidFill>
                  <a:srgbClr val="000000"/>
                </a:solidFill>
                <a:latin typeface="Palatino Linotype" panose="02040502050505030304" pitchFamily="18" charset="0"/>
              </a:rPr>
              <a:pPr algn="ctr" eaLnBrk="1" hangingPunct="1">
                <a:lnSpc>
                  <a:spcPct val="100000"/>
                </a:lnSpc>
              </a:pPr>
              <a:t>18</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4A959866-F07D-4F1D-95E2-1449A997BA1F}"/>
              </a:ext>
            </a:extLst>
          </p:cNvPr>
          <p:cNvSpPr txBox="1">
            <a:spLocks/>
          </p:cNvSpPr>
          <p:nvPr/>
        </p:nvSpPr>
        <p:spPr>
          <a:xfrm>
            <a:off x="2123728" y="89027"/>
            <a:ext cx="6001531" cy="82934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br>
              <a:rPr lang="en-US" sz="3600" b="1" dirty="0">
                <a:solidFill>
                  <a:sysClr val="windowText" lastClr="000000"/>
                </a:solidFill>
                <a:latin typeface="Calibri" panose="020F0502020204030204" pitchFamily="34" charset="0"/>
              </a:rPr>
            </a:br>
            <a:r>
              <a:rPr lang="fi-FI" sz="2800" b="1" dirty="0">
                <a:latin typeface="Calibri" panose="020F0502020204030204" pitchFamily="34" charset="0"/>
                <a:cs typeface="Calibri" panose="020F0502020204030204" pitchFamily="34" charset="0"/>
              </a:rPr>
              <a:t>Vihjeitä motivoida aikuisoppijaa</a:t>
            </a:r>
            <a:endParaRPr lang="lt-LT" altLang="fi-FI"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141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E5042CD-E3A9-44A1-874A-62A829C0D17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4819" name="Text Box 2">
            <a:extLst>
              <a:ext uri="{FF2B5EF4-FFF2-40B4-BE49-F238E27FC236}">
                <a16:creationId xmlns:a16="http://schemas.microsoft.com/office/drawing/2014/main" id="{C4CC891B-842F-4FEA-8DA7-5BB6D36908C6}"/>
              </a:ext>
            </a:extLst>
          </p:cNvPr>
          <p:cNvSpPr txBox="1">
            <a:spLocks noChangeArrowheads="1"/>
          </p:cNvSpPr>
          <p:nvPr/>
        </p:nvSpPr>
        <p:spPr bwMode="auto">
          <a:xfrm>
            <a:off x="647700" y="1490187"/>
            <a:ext cx="7668716"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Luo hyödyllisiä ja asianmukaisia oppimiskokemuksia. ...</a:t>
            </a:r>
          </a:p>
          <a:p>
            <a:r>
              <a:rPr lang="fi-FI" sz="2800" dirty="0">
                <a:latin typeface="Calibri" panose="020F0502020204030204" pitchFamily="34" charset="0"/>
                <a:cs typeface="Calibri" panose="020F0502020204030204" pitchFamily="34" charset="0"/>
              </a:rPr>
              <a:t>Keskity käytännön tietoihin ja taitoihin. ...</a:t>
            </a:r>
          </a:p>
          <a:p>
            <a:r>
              <a:rPr lang="fi-FI" sz="2800" dirty="0">
                <a:latin typeface="Calibri" panose="020F0502020204030204" pitchFamily="34" charset="0"/>
                <a:cs typeface="Calibri" panose="020F0502020204030204" pitchFamily="34" charset="0"/>
              </a:rPr>
              <a:t>Anna vaihtoehtoja. ...</a:t>
            </a:r>
          </a:p>
          <a:p>
            <a:r>
              <a:rPr lang="fi-FI" sz="2800" dirty="0">
                <a:latin typeface="Calibri" panose="020F0502020204030204" pitchFamily="34" charset="0"/>
                <a:cs typeface="Calibri" panose="020F0502020204030204" pitchFamily="34" charset="0"/>
              </a:rPr>
              <a:t>Helpota etsintää. ...</a:t>
            </a:r>
          </a:p>
          <a:p>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Innosta aikuisia oppimaan yhdessä!</a:t>
            </a:r>
            <a:endParaRPr lang="lt-LT" altLang="fi-FI" sz="2800" dirty="0">
              <a:solidFill>
                <a:srgbClr val="000000"/>
              </a:solidFill>
              <a:latin typeface="Calibri" panose="020F0502020204030204" pitchFamily="34" charset="0"/>
              <a:cs typeface="Calibri" panose="020F0502020204030204" pitchFamily="34" charset="0"/>
            </a:endParaRPr>
          </a:p>
        </p:txBody>
      </p:sp>
      <p:pic>
        <p:nvPicPr>
          <p:cNvPr id="34820" name="Picture 3">
            <a:extLst>
              <a:ext uri="{FF2B5EF4-FFF2-40B4-BE49-F238E27FC236}">
                <a16:creationId xmlns:a16="http://schemas.microsoft.com/office/drawing/2014/main" id="{B7A4B995-91C3-45E0-B052-AE7D7498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a:extLst>
              <a:ext uri="{FF2B5EF4-FFF2-40B4-BE49-F238E27FC236}">
                <a16:creationId xmlns:a16="http://schemas.microsoft.com/office/drawing/2014/main" id="{BBC81E39-57FE-4354-8AB0-7F02368E0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5">
            <a:extLst>
              <a:ext uri="{FF2B5EF4-FFF2-40B4-BE49-F238E27FC236}">
                <a16:creationId xmlns:a16="http://schemas.microsoft.com/office/drawing/2014/main" id="{A5EF5532-2347-410A-836C-2B1D530853E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E547D9-7836-49B2-8BEE-43D3159C6B9E}" type="slidenum">
              <a:rPr lang="fi-FI" altLang="fi-FI">
                <a:solidFill>
                  <a:srgbClr val="000000"/>
                </a:solidFill>
                <a:latin typeface="Palatino Linotype" panose="02040502050505030304" pitchFamily="18" charset="0"/>
              </a:rPr>
              <a:pPr algn="ctr" eaLnBrk="1" hangingPunct="1">
                <a:lnSpc>
                  <a:spcPct val="100000"/>
                </a:lnSpc>
              </a:pPr>
              <a:t>19</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4A959866-F07D-4F1D-95E2-1449A997BA1F}"/>
              </a:ext>
            </a:extLst>
          </p:cNvPr>
          <p:cNvSpPr txBox="1">
            <a:spLocks/>
          </p:cNvSpPr>
          <p:nvPr/>
        </p:nvSpPr>
        <p:spPr>
          <a:xfrm>
            <a:off x="2123728" y="89027"/>
            <a:ext cx="6001531" cy="82934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br>
              <a:rPr lang="en-US" sz="3600" b="1" dirty="0">
                <a:solidFill>
                  <a:sysClr val="windowText" lastClr="000000"/>
                </a:solidFill>
                <a:latin typeface="Calibri" panose="020F0502020204030204" pitchFamily="34" charset="0"/>
              </a:rPr>
            </a:br>
            <a:r>
              <a:rPr lang="fi-FI" sz="2800" b="1" dirty="0">
                <a:latin typeface="Calibri" panose="020F0502020204030204" pitchFamily="34" charset="0"/>
                <a:cs typeface="Calibri" panose="020F0502020204030204" pitchFamily="34" charset="0"/>
              </a:rPr>
              <a:t>Vihjeitä motivoida aikuisoppijaa 2</a:t>
            </a:r>
            <a:endParaRPr lang="lt-LT" altLang="fi-FI"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050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3F220BF5-8E9C-4573-82D2-1AADA4062E6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Key elements of adult learning</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6147" name="Text Box 2">
            <a:extLst>
              <a:ext uri="{FF2B5EF4-FFF2-40B4-BE49-F238E27FC236}">
                <a16:creationId xmlns:a16="http://schemas.microsoft.com/office/drawing/2014/main" id="{3B444847-5A84-41D5-A9CB-2A501406222F}"/>
              </a:ext>
            </a:extLst>
          </p:cNvPr>
          <p:cNvSpPr txBox="1">
            <a:spLocks noChangeArrowheads="1"/>
          </p:cNvSpPr>
          <p:nvPr/>
        </p:nvSpPr>
        <p:spPr bwMode="auto">
          <a:xfrm>
            <a:off x="591240" y="1406639"/>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marL="571500" indent="-457200" algn="just" eaLnBrk="1" hangingPunct="1">
              <a:lnSpc>
                <a:spcPct val="100000"/>
              </a:lnSpc>
              <a:spcAft>
                <a:spcPts val="1425"/>
              </a:spcAft>
              <a:buFont typeface="Arial" panose="020B0604020202020204" pitchFamily="34" charset="0"/>
              <a:buChar char="•"/>
            </a:pPr>
            <a:r>
              <a:rPr lang="fi-FI" altLang="fi-FI" sz="2800" dirty="0">
                <a:solidFill>
                  <a:srgbClr val="000000"/>
                </a:solidFill>
                <a:latin typeface="Calibri" panose="020F0502020204030204" pitchFamily="34" charset="0"/>
              </a:rPr>
              <a:t>K</a:t>
            </a:r>
            <a:r>
              <a:rPr lang="lt-LT" altLang="fi-FI" sz="2800" dirty="0">
                <a:solidFill>
                  <a:srgbClr val="000000"/>
                </a:solidFill>
                <a:latin typeface="Calibri" panose="020F0502020204030204" pitchFamily="34" charset="0"/>
              </a:rPr>
              <a:t>esto esim 4 h taukoineen </a:t>
            </a:r>
          </a:p>
          <a:p>
            <a:pPr marL="571500" indent="-457200" algn="just" eaLnBrk="1" hangingPunct="1">
              <a:lnSpc>
                <a:spcPct val="100000"/>
              </a:lnSpc>
              <a:spcAft>
                <a:spcPts val="1425"/>
              </a:spcAft>
              <a:buFont typeface="Arial" panose="020B0604020202020204" pitchFamily="34" charset="0"/>
              <a:buChar char="•"/>
            </a:pPr>
            <a:r>
              <a:rPr lang="fi-FI" altLang="fi-FI" sz="2800" dirty="0">
                <a:solidFill>
                  <a:srgbClr val="000000"/>
                </a:solidFill>
                <a:latin typeface="Calibri" panose="020F0502020204030204" pitchFamily="34" charset="0"/>
              </a:rPr>
              <a:t>S</a:t>
            </a:r>
            <a:r>
              <a:rPr lang="lt-LT" altLang="fi-FI" sz="2800" dirty="0">
                <a:solidFill>
                  <a:srgbClr val="000000"/>
                </a:solidFill>
                <a:latin typeface="Calibri" panose="020F0502020204030204" pitchFamily="34" charset="0"/>
              </a:rPr>
              <a:t>isältää 5 oppituntia </a:t>
            </a:r>
          </a:p>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Viimeisellä oppitunnilla on aikaa arvioitiin ja palautteeseen</a:t>
            </a:r>
          </a:p>
        </p:txBody>
      </p:sp>
      <p:pic>
        <p:nvPicPr>
          <p:cNvPr id="6148" name="Picture 3">
            <a:extLst>
              <a:ext uri="{FF2B5EF4-FFF2-40B4-BE49-F238E27FC236}">
                <a16:creationId xmlns:a16="http://schemas.microsoft.com/office/drawing/2014/main" id="{EE093B71-D41E-4480-BBBE-0F352E7C4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a:extLst>
              <a:ext uri="{FF2B5EF4-FFF2-40B4-BE49-F238E27FC236}">
                <a16:creationId xmlns:a16="http://schemas.microsoft.com/office/drawing/2014/main" id="{F5780FCA-D05B-4E84-8027-B37894B69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5">
            <a:extLst>
              <a:ext uri="{FF2B5EF4-FFF2-40B4-BE49-F238E27FC236}">
                <a16:creationId xmlns:a16="http://schemas.microsoft.com/office/drawing/2014/main" id="{79EF77CF-E32E-42BC-A488-726B41F52BBF}"/>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037189B0-101B-4728-B234-C191E529999F}" type="slidenum">
              <a:rPr lang="fi-FI" altLang="fi-FI">
                <a:solidFill>
                  <a:srgbClr val="000000"/>
                </a:solidFill>
                <a:latin typeface="Palatino Linotype" panose="02040502050505030304" pitchFamily="18" charset="0"/>
              </a:rPr>
              <a:pPr algn="ctr" eaLnBrk="1" hangingPunct="1">
                <a:lnSpc>
                  <a:spcPct val="100000"/>
                </a:lnSpc>
              </a:pPr>
              <a:t>2</a:t>
            </a:fld>
            <a:endParaRPr lang="fi-FI" altLang="fi-FI">
              <a:solidFill>
                <a:srgbClr val="000000"/>
              </a:solidFill>
              <a:latin typeface="Palatino Linotype" panose="02040502050505030304" pitchFamily="18" charset="0"/>
            </a:endParaRPr>
          </a:p>
        </p:txBody>
      </p:sp>
      <p:sp>
        <p:nvSpPr>
          <p:cNvPr id="2" name="Suorakulmio 1">
            <a:extLst>
              <a:ext uri="{FF2B5EF4-FFF2-40B4-BE49-F238E27FC236}">
                <a16:creationId xmlns:a16="http://schemas.microsoft.com/office/drawing/2014/main" id="{208EA6A1-4B70-4B09-A0B8-2B68506D3676}"/>
              </a:ext>
            </a:extLst>
          </p:cNvPr>
          <p:cNvSpPr/>
          <p:nvPr/>
        </p:nvSpPr>
        <p:spPr>
          <a:xfrm>
            <a:off x="3131840" y="496888"/>
            <a:ext cx="3191836" cy="523220"/>
          </a:xfrm>
          <a:prstGeom prst="rect">
            <a:avLst/>
          </a:prstGeom>
        </p:spPr>
        <p:txBody>
          <a:bodyPr wrap="none">
            <a:spAutoFit/>
          </a:bodyPr>
          <a:lstStyle/>
          <a:p>
            <a:pPr eaLnBrk="1" hangingPunct="1">
              <a:lnSpc>
                <a:spcPct val="100000"/>
              </a:lnSpc>
              <a:spcAft>
                <a:spcPts val="1425"/>
              </a:spcAft>
            </a:pPr>
            <a:r>
              <a:rPr lang="fi-FI" altLang="fi-FI" sz="2800" b="1" dirty="0">
                <a:solidFill>
                  <a:srgbClr val="000000"/>
                </a:solidFill>
                <a:latin typeface="Calibri" panose="020F0502020204030204" pitchFamily="34" charset="0"/>
              </a:rPr>
              <a:t>Moduulin 1 rakenne</a:t>
            </a:r>
            <a:endParaRPr lang="lt-LT" altLang="fi-FI" sz="2800" b="1" dirty="0">
              <a:solidFill>
                <a:srgbClr val="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E5042CD-E3A9-44A1-874A-62A829C0D17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4819" name="Text Box 2">
            <a:extLst>
              <a:ext uri="{FF2B5EF4-FFF2-40B4-BE49-F238E27FC236}">
                <a16:creationId xmlns:a16="http://schemas.microsoft.com/office/drawing/2014/main" id="{C4CC891B-842F-4FEA-8DA7-5BB6D36908C6}"/>
              </a:ext>
            </a:extLst>
          </p:cNvPr>
          <p:cNvSpPr txBox="1">
            <a:spLocks noChangeArrowheads="1"/>
          </p:cNvSpPr>
          <p:nvPr/>
        </p:nvSpPr>
        <p:spPr bwMode="auto">
          <a:xfrm>
            <a:off x="647700" y="1490187"/>
            <a:ext cx="7668716"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Käytä oppimispelejä!</a:t>
            </a:r>
          </a:p>
          <a:p>
            <a:r>
              <a:rPr lang="fi-FI" sz="2800" dirty="0">
                <a:latin typeface="Calibri" panose="020F0502020204030204" pitchFamily="34" charset="0"/>
                <a:cs typeface="Calibri" panose="020F0502020204030204" pitchFamily="34" charset="0"/>
              </a:rPr>
              <a:t>Heitä nokkelia huomioita. Huumori on hyvä tapa pitää oppilaat motivoituneina.</a:t>
            </a:r>
          </a:p>
          <a:p>
            <a:r>
              <a:rPr lang="fi-FI" sz="2800" dirty="0">
                <a:latin typeface="Calibri" panose="020F0502020204030204" pitchFamily="34" charset="0"/>
                <a:cs typeface="Calibri" panose="020F0502020204030204" pitchFamily="34" charset="0"/>
              </a:rPr>
              <a:t>Anna uutta tietoa vähitellen. Älä kerro kaikkea heti. Oppijat haluavat tietää enemmän vaikeahkosta pulmasta joka heidän</a:t>
            </a:r>
          </a:p>
          <a:p>
            <a:r>
              <a:rPr lang="fi-FI" sz="2800" dirty="0">
                <a:latin typeface="Calibri" panose="020F0502020204030204" pitchFamily="34" charset="0"/>
                <a:cs typeface="Calibri" panose="020F0502020204030204" pitchFamily="34" charset="0"/>
              </a:rPr>
              <a:t>on ratkaistava. </a:t>
            </a:r>
          </a:p>
          <a:p>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Mysteeri on hyvä motivaattori.</a:t>
            </a:r>
            <a:endParaRPr lang="lt-LT" altLang="fi-FI" sz="2800" dirty="0">
              <a:solidFill>
                <a:srgbClr val="000000"/>
              </a:solidFill>
              <a:latin typeface="Calibri" panose="020F0502020204030204" pitchFamily="34" charset="0"/>
              <a:cs typeface="Calibri" panose="020F0502020204030204" pitchFamily="34" charset="0"/>
            </a:endParaRPr>
          </a:p>
        </p:txBody>
      </p:sp>
      <p:pic>
        <p:nvPicPr>
          <p:cNvPr id="34820" name="Picture 3">
            <a:extLst>
              <a:ext uri="{FF2B5EF4-FFF2-40B4-BE49-F238E27FC236}">
                <a16:creationId xmlns:a16="http://schemas.microsoft.com/office/drawing/2014/main" id="{B7A4B995-91C3-45E0-B052-AE7D7498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a:extLst>
              <a:ext uri="{FF2B5EF4-FFF2-40B4-BE49-F238E27FC236}">
                <a16:creationId xmlns:a16="http://schemas.microsoft.com/office/drawing/2014/main" id="{BBC81E39-57FE-4354-8AB0-7F02368E0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5">
            <a:extLst>
              <a:ext uri="{FF2B5EF4-FFF2-40B4-BE49-F238E27FC236}">
                <a16:creationId xmlns:a16="http://schemas.microsoft.com/office/drawing/2014/main" id="{A5EF5532-2347-410A-836C-2B1D530853E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E547D9-7836-49B2-8BEE-43D3159C6B9E}" type="slidenum">
              <a:rPr lang="fi-FI" altLang="fi-FI">
                <a:solidFill>
                  <a:srgbClr val="000000"/>
                </a:solidFill>
                <a:latin typeface="Palatino Linotype" panose="02040502050505030304" pitchFamily="18" charset="0"/>
              </a:rPr>
              <a:pPr algn="ctr" eaLnBrk="1" hangingPunct="1">
                <a:lnSpc>
                  <a:spcPct val="100000"/>
                </a:lnSpc>
              </a:pPr>
              <a:t>20</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4A959866-F07D-4F1D-95E2-1449A997BA1F}"/>
              </a:ext>
            </a:extLst>
          </p:cNvPr>
          <p:cNvSpPr txBox="1">
            <a:spLocks/>
          </p:cNvSpPr>
          <p:nvPr/>
        </p:nvSpPr>
        <p:spPr>
          <a:xfrm>
            <a:off x="2123728" y="89027"/>
            <a:ext cx="6001531" cy="82934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br>
              <a:rPr lang="en-US" sz="3600" b="1" dirty="0">
                <a:solidFill>
                  <a:sysClr val="windowText" lastClr="000000"/>
                </a:solidFill>
                <a:latin typeface="Calibri" panose="020F0502020204030204" pitchFamily="34" charset="0"/>
              </a:rPr>
            </a:br>
            <a:r>
              <a:rPr lang="fi-FI" sz="2800" b="1" dirty="0">
                <a:latin typeface="Calibri" panose="020F0502020204030204" pitchFamily="34" charset="0"/>
                <a:cs typeface="Calibri" panose="020F0502020204030204" pitchFamily="34" charset="0"/>
              </a:rPr>
              <a:t>Vihjeitä motivoida aikuisoppijaa 3</a:t>
            </a:r>
            <a:endParaRPr lang="lt-LT" altLang="fi-FI"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5641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E5042CD-E3A9-44A1-874A-62A829C0D17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4819" name="Text Box 2">
            <a:extLst>
              <a:ext uri="{FF2B5EF4-FFF2-40B4-BE49-F238E27FC236}">
                <a16:creationId xmlns:a16="http://schemas.microsoft.com/office/drawing/2014/main" id="{C4CC891B-842F-4FEA-8DA7-5BB6D36908C6}"/>
              </a:ext>
            </a:extLst>
          </p:cNvPr>
          <p:cNvSpPr txBox="1">
            <a:spLocks noChangeArrowheads="1"/>
          </p:cNvSpPr>
          <p:nvPr/>
        </p:nvSpPr>
        <p:spPr bwMode="auto">
          <a:xfrm>
            <a:off x="647700" y="1490187"/>
            <a:ext cx="7668716"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Keskustelujen voima</a:t>
            </a:r>
          </a:p>
          <a:p>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Keskustelujen käyttäminen opetusmenetelmän edistää kriittistä ajattelua. </a:t>
            </a:r>
          </a:p>
          <a:p>
            <a:r>
              <a:rPr lang="fi-FI" sz="2800" dirty="0">
                <a:latin typeface="Calibri" panose="020F0502020204030204" pitchFamily="34" charset="0"/>
                <a:cs typeface="Calibri" panose="020F0502020204030204" pitchFamily="34" charset="0"/>
              </a:rPr>
              <a:t>Avaamalla keskustelun opettaja osoittaa, että hän arvostaa aikuisten osallistumista samaan aikaan, kun opettaja haastaa heidät ajattelemaan syvällisemmin ja muotoilemaan ajatuksensa selkeämmin.</a:t>
            </a:r>
            <a:endParaRPr lang="lt-LT" altLang="fi-FI" sz="2800" dirty="0">
              <a:solidFill>
                <a:srgbClr val="000000"/>
              </a:solidFill>
              <a:latin typeface="Calibri" panose="020F0502020204030204" pitchFamily="34" charset="0"/>
              <a:cs typeface="Calibri" panose="020F0502020204030204" pitchFamily="34" charset="0"/>
            </a:endParaRPr>
          </a:p>
        </p:txBody>
      </p:sp>
      <p:pic>
        <p:nvPicPr>
          <p:cNvPr id="34820" name="Picture 3">
            <a:extLst>
              <a:ext uri="{FF2B5EF4-FFF2-40B4-BE49-F238E27FC236}">
                <a16:creationId xmlns:a16="http://schemas.microsoft.com/office/drawing/2014/main" id="{B7A4B995-91C3-45E0-B052-AE7D7498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a:extLst>
              <a:ext uri="{FF2B5EF4-FFF2-40B4-BE49-F238E27FC236}">
                <a16:creationId xmlns:a16="http://schemas.microsoft.com/office/drawing/2014/main" id="{BBC81E39-57FE-4354-8AB0-7F02368E0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5">
            <a:extLst>
              <a:ext uri="{FF2B5EF4-FFF2-40B4-BE49-F238E27FC236}">
                <a16:creationId xmlns:a16="http://schemas.microsoft.com/office/drawing/2014/main" id="{A5EF5532-2347-410A-836C-2B1D530853E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E547D9-7836-49B2-8BEE-43D3159C6B9E}" type="slidenum">
              <a:rPr lang="fi-FI" altLang="fi-FI">
                <a:solidFill>
                  <a:srgbClr val="000000"/>
                </a:solidFill>
                <a:latin typeface="Palatino Linotype" panose="02040502050505030304" pitchFamily="18" charset="0"/>
              </a:rPr>
              <a:pPr algn="ctr" eaLnBrk="1" hangingPunct="1">
                <a:lnSpc>
                  <a:spcPct val="100000"/>
                </a:lnSpc>
              </a:pPr>
              <a:t>21</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4A959866-F07D-4F1D-95E2-1449A997BA1F}"/>
              </a:ext>
            </a:extLst>
          </p:cNvPr>
          <p:cNvSpPr txBox="1">
            <a:spLocks/>
          </p:cNvSpPr>
          <p:nvPr/>
        </p:nvSpPr>
        <p:spPr>
          <a:xfrm>
            <a:off x="2123728" y="89027"/>
            <a:ext cx="6001531" cy="82934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br>
              <a:rPr lang="en-US" sz="3600" b="1" dirty="0">
                <a:solidFill>
                  <a:sysClr val="windowText" lastClr="000000"/>
                </a:solidFill>
                <a:latin typeface="Calibri" panose="020F0502020204030204" pitchFamily="34" charset="0"/>
              </a:rPr>
            </a:br>
            <a:r>
              <a:rPr lang="fi-FI" sz="2800" b="1" dirty="0">
                <a:latin typeface="Calibri" panose="020F0502020204030204" pitchFamily="34" charset="0"/>
                <a:cs typeface="Calibri" panose="020F0502020204030204" pitchFamily="34" charset="0"/>
              </a:rPr>
              <a:t>Vihjeitä motivoida aikuisoppijaa 4</a:t>
            </a:r>
            <a:endParaRPr lang="lt-LT" altLang="fi-FI"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555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E5042CD-E3A9-44A1-874A-62A829C0D172}"/>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34819" name="Text Box 2">
            <a:extLst>
              <a:ext uri="{FF2B5EF4-FFF2-40B4-BE49-F238E27FC236}">
                <a16:creationId xmlns:a16="http://schemas.microsoft.com/office/drawing/2014/main" id="{C4CC891B-842F-4FEA-8DA7-5BB6D36908C6}"/>
              </a:ext>
            </a:extLst>
          </p:cNvPr>
          <p:cNvSpPr txBox="1">
            <a:spLocks noChangeArrowheads="1"/>
          </p:cNvSpPr>
          <p:nvPr/>
        </p:nvSpPr>
        <p:spPr bwMode="auto">
          <a:xfrm>
            <a:off x="367982" y="928688"/>
            <a:ext cx="8585517"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Roolipelit ja tosielämän simulaatiot</a:t>
            </a:r>
          </a:p>
          <a:p>
            <a:pPr marL="571500" indent="-457200">
              <a:buFont typeface="Arial" panose="020B0604020202020204" pitchFamily="34" charset="0"/>
              <a:buChar char="•"/>
            </a:pPr>
            <a:r>
              <a:rPr lang="fi-FI" sz="2800" dirty="0">
                <a:latin typeface="Calibri" panose="020F0502020204030204" pitchFamily="34" charset="0"/>
                <a:cs typeface="Calibri" panose="020F0502020204030204" pitchFamily="34" charset="0"/>
              </a:rPr>
              <a:t>Roolipelin avulla opiskelijat voivat tutkia aitoja tilanteita vuorovaikutuksessa muiden kanssa hallitusti, jotta voidaan kehittää kokemuksia ja kokeilla erilaisia strategioita tuetussa ympäristössä.</a:t>
            </a:r>
          </a:p>
          <a:p>
            <a:pPr marL="571500" indent="-457200">
              <a:buFont typeface="Arial" panose="020B0604020202020204" pitchFamily="34" charset="0"/>
              <a:buChar char="•"/>
            </a:pPr>
            <a:r>
              <a:rPr lang="fi-FI" sz="2800" dirty="0">
                <a:latin typeface="Calibri" panose="020F0502020204030204" pitchFamily="34" charset="0"/>
                <a:cs typeface="Calibri" panose="020F0502020204030204" pitchFamily="34" charset="0"/>
              </a:rPr>
              <a:t>Simulointia käytännön ja oppimisen tekniikkaa voidaan soveltaa moniin eri oppiaineisiin ja harjoittelijoiden tyyppeihin.</a:t>
            </a:r>
          </a:p>
          <a:p>
            <a:pPr marL="571500" indent="-457200">
              <a:buFont typeface="Arial" panose="020B0604020202020204" pitchFamily="34" charset="0"/>
              <a:buChar char="•"/>
            </a:pPr>
            <a:r>
              <a:rPr lang="fi-FI" sz="2800" dirty="0">
                <a:latin typeface="Calibri" panose="020F0502020204030204" pitchFamily="34" charset="0"/>
                <a:cs typeface="Calibri" panose="020F0502020204030204" pitchFamily="34" charset="0"/>
              </a:rPr>
              <a:t>Simuloinnin avulla osallistujat upotetaan tehtävään tai asetukseen kuin se olisi todellinen maailma. </a:t>
            </a:r>
            <a:br>
              <a:rPr lang="fi-FI" sz="2800" dirty="0">
                <a:latin typeface="Calibri" panose="020F0502020204030204" pitchFamily="34" charset="0"/>
                <a:cs typeface="Calibri" panose="020F0502020204030204" pitchFamily="34" charset="0"/>
              </a:rPr>
            </a:br>
            <a:r>
              <a:rPr lang="fi-FI" sz="2800" dirty="0">
                <a:latin typeface="Calibri" panose="020F0502020204030204" pitchFamily="34" charset="0"/>
                <a:cs typeface="Calibri" panose="020F0502020204030204" pitchFamily="34" charset="0"/>
              </a:rPr>
              <a:t>(</a:t>
            </a:r>
            <a:r>
              <a:rPr lang="fi-FI" sz="2800" dirty="0" err="1">
                <a:latin typeface="Calibri" panose="020F0502020204030204" pitchFamily="34" charset="0"/>
                <a:cs typeface="Calibri" panose="020F0502020204030204" pitchFamily="34" charset="0"/>
              </a:rPr>
              <a:t>vrt</a:t>
            </a:r>
            <a:r>
              <a:rPr lang="fi-FI" sz="2800">
                <a:latin typeface="Calibri" panose="020F0502020204030204" pitchFamily="34" charset="0"/>
                <a:cs typeface="Calibri" panose="020F0502020204030204" pitchFamily="34" charset="0"/>
              </a:rPr>
              <a:t> lentosimulaattori</a:t>
            </a:r>
            <a:r>
              <a:rPr lang="fi-FI" sz="2800" dirty="0">
                <a:latin typeface="Calibri" panose="020F0502020204030204" pitchFamily="34" charset="0"/>
                <a:cs typeface="Calibri" panose="020F0502020204030204" pitchFamily="34" charset="0"/>
              </a:rPr>
              <a:t>)</a:t>
            </a:r>
          </a:p>
          <a:p>
            <a:r>
              <a:rPr lang="fi-FI" sz="2800" dirty="0">
                <a:solidFill>
                  <a:schemeClr val="accent2"/>
                </a:solidFill>
                <a:hlinkClick r:id="rId3">
                  <a:extLst>
                    <a:ext uri="{A12FA001-AC4F-418D-AE19-62706E023703}">
                      <ahyp:hlinkClr xmlns:ahyp="http://schemas.microsoft.com/office/drawing/2018/hyperlinkcolor" val="tx"/>
                    </a:ext>
                  </a:extLst>
                </a:hlinkClick>
              </a:rPr>
              <a:t>https://blogs.shu.ac.uk/shutel/2014/07/04/role-play-an-approach-to-teaching-andlearning/</a:t>
            </a:r>
            <a:endParaRPr lang="fi-FI" sz="2800" dirty="0">
              <a:solidFill>
                <a:schemeClr val="accent2"/>
              </a:solidFill>
            </a:endParaRPr>
          </a:p>
        </p:txBody>
      </p:sp>
      <p:pic>
        <p:nvPicPr>
          <p:cNvPr id="34820" name="Picture 3">
            <a:extLst>
              <a:ext uri="{FF2B5EF4-FFF2-40B4-BE49-F238E27FC236}">
                <a16:creationId xmlns:a16="http://schemas.microsoft.com/office/drawing/2014/main" id="{B7A4B995-91C3-45E0-B052-AE7D7498C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a:extLst>
              <a:ext uri="{FF2B5EF4-FFF2-40B4-BE49-F238E27FC236}">
                <a16:creationId xmlns:a16="http://schemas.microsoft.com/office/drawing/2014/main" id="{BBC81E39-57FE-4354-8AB0-7F02368E0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5">
            <a:extLst>
              <a:ext uri="{FF2B5EF4-FFF2-40B4-BE49-F238E27FC236}">
                <a16:creationId xmlns:a16="http://schemas.microsoft.com/office/drawing/2014/main" id="{A5EF5532-2347-410A-836C-2B1D530853E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F2E547D9-7836-49B2-8BEE-43D3159C6B9E}" type="slidenum">
              <a:rPr lang="fi-FI" altLang="fi-FI">
                <a:solidFill>
                  <a:srgbClr val="000000"/>
                </a:solidFill>
                <a:latin typeface="Palatino Linotype" panose="02040502050505030304" pitchFamily="18" charset="0"/>
              </a:rPr>
              <a:pPr algn="ctr" eaLnBrk="1" hangingPunct="1">
                <a:lnSpc>
                  <a:spcPct val="100000"/>
                </a:lnSpc>
              </a:pPr>
              <a:t>22</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4A959866-F07D-4F1D-95E2-1449A997BA1F}"/>
              </a:ext>
            </a:extLst>
          </p:cNvPr>
          <p:cNvSpPr txBox="1">
            <a:spLocks/>
          </p:cNvSpPr>
          <p:nvPr/>
        </p:nvSpPr>
        <p:spPr>
          <a:xfrm>
            <a:off x="2123728" y="89027"/>
            <a:ext cx="6001531" cy="82934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br>
              <a:rPr lang="en-US" sz="3600" b="1" dirty="0">
                <a:solidFill>
                  <a:sysClr val="windowText" lastClr="000000"/>
                </a:solidFill>
                <a:latin typeface="Calibri" panose="020F0502020204030204" pitchFamily="34" charset="0"/>
              </a:rPr>
            </a:br>
            <a:r>
              <a:rPr lang="fi-FI" sz="2800" b="1" dirty="0">
                <a:latin typeface="Calibri" panose="020F0502020204030204" pitchFamily="34" charset="0"/>
                <a:cs typeface="Calibri" panose="020F0502020204030204" pitchFamily="34" charset="0"/>
              </a:rPr>
              <a:t>Vihjeitä motivoida aikuisoppijaa 5</a:t>
            </a:r>
            <a:endParaRPr lang="lt-LT" altLang="fi-FI"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384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98731360-C1CB-4279-9377-68A08581DA41}"/>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Unit 1</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10243" name="Text Box 2">
            <a:extLst>
              <a:ext uri="{FF2B5EF4-FFF2-40B4-BE49-F238E27FC236}">
                <a16:creationId xmlns:a16="http://schemas.microsoft.com/office/drawing/2014/main" id="{81866F47-7A2C-447A-B37A-5218FA7973A0}"/>
              </a:ext>
            </a:extLst>
          </p:cNvPr>
          <p:cNvSpPr txBox="1">
            <a:spLocks noChangeArrowheads="1"/>
          </p:cNvSpPr>
          <p:nvPr/>
        </p:nvSpPr>
        <p:spPr bwMode="auto">
          <a:xfrm>
            <a:off x="260350" y="1635125"/>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algn="just" eaLnBrk="1"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a:p>
            <a:pPr algn="ctr" eaLnBrk="1" hangingPunct="1">
              <a:lnSpc>
                <a:spcPct val="100000"/>
              </a:lnSpc>
              <a:spcBef>
                <a:spcPts val="488"/>
              </a:spcBef>
              <a:spcAft>
                <a:spcPts val="1425"/>
              </a:spcAft>
            </a:pPr>
            <a:r>
              <a:rPr lang="lt-LT" altLang="fi-FI" sz="3200" b="1" dirty="0">
                <a:solidFill>
                  <a:srgbClr val="000000"/>
                </a:solidFill>
                <a:latin typeface="Calibri" panose="020F0502020204030204" pitchFamily="34" charset="0"/>
              </a:rPr>
              <a:t>ANDRAGOGIA – AIKUISEN OPPIMISTEORIA</a:t>
            </a:r>
            <a:r>
              <a:rPr lang="lt-LT" altLang="fi-FI" sz="2800" dirty="0">
                <a:solidFill>
                  <a:srgbClr val="000000"/>
                </a:solidFill>
                <a:latin typeface="Calibri" panose="020F0502020204030204" pitchFamily="34" charset="0"/>
              </a:rPr>
              <a:t>	</a:t>
            </a:r>
          </a:p>
        </p:txBody>
      </p:sp>
      <p:pic>
        <p:nvPicPr>
          <p:cNvPr id="10244" name="Picture 3">
            <a:extLst>
              <a:ext uri="{FF2B5EF4-FFF2-40B4-BE49-F238E27FC236}">
                <a16:creationId xmlns:a16="http://schemas.microsoft.com/office/drawing/2014/main" id="{0D811EFE-AF87-44A7-8492-268D5B8A5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a:extLst>
              <a:ext uri="{FF2B5EF4-FFF2-40B4-BE49-F238E27FC236}">
                <a16:creationId xmlns:a16="http://schemas.microsoft.com/office/drawing/2014/main" id="{DCC5240C-1192-4DE0-9740-B6208A282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5">
            <a:extLst>
              <a:ext uri="{FF2B5EF4-FFF2-40B4-BE49-F238E27FC236}">
                <a16:creationId xmlns:a16="http://schemas.microsoft.com/office/drawing/2014/main" id="{E6356299-2B6B-48BE-B1F3-CA716FF65A22}"/>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9A507FB6-919F-4BBB-B978-9D4940B13E63}" type="slidenum">
              <a:rPr lang="fi-FI" altLang="fi-FI">
                <a:solidFill>
                  <a:srgbClr val="000000"/>
                </a:solidFill>
                <a:latin typeface="Palatino Linotype" panose="02040502050505030304" pitchFamily="18" charset="0"/>
              </a:rPr>
              <a:pPr algn="ctr" eaLnBrk="1" hangingPunct="1">
                <a:lnSpc>
                  <a:spcPct val="100000"/>
                </a:lnSpc>
              </a:pPr>
              <a:t>3</a:t>
            </a:fld>
            <a:endParaRPr lang="fi-FI" altLang="fi-FI">
              <a:solidFill>
                <a:srgbClr val="000000"/>
              </a:solidFill>
              <a:latin typeface="Palatino Linotype" panose="0204050205050503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F5F8D6DA-DA05-47AE-BAF9-FEE5283EBEAA}"/>
              </a:ext>
            </a:extLst>
          </p:cNvPr>
          <p:cNvSpPr>
            <a:spLocks noGrp="1" noChangeArrowheads="1"/>
          </p:cNvSpPr>
          <p:nvPr>
            <p:ph type="title"/>
          </p:nvPr>
        </p:nvSpPr>
        <p:spPr>
          <a:xfrm>
            <a:off x="220663"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12291" name="Text Box 2">
            <a:extLst>
              <a:ext uri="{FF2B5EF4-FFF2-40B4-BE49-F238E27FC236}">
                <a16:creationId xmlns:a16="http://schemas.microsoft.com/office/drawing/2014/main" id="{0BDE574D-3F5C-4F8D-B090-DF60C8B00FC7}"/>
              </a:ext>
            </a:extLst>
          </p:cNvPr>
          <p:cNvSpPr txBox="1">
            <a:spLocks noChangeArrowheads="1"/>
          </p:cNvSpPr>
          <p:nvPr/>
        </p:nvSpPr>
        <p:spPr bwMode="auto">
          <a:xfrm>
            <a:off x="260350" y="877888"/>
            <a:ext cx="8496300" cy="533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Bef>
                <a:spcPts val="488"/>
              </a:spcBef>
              <a:spcAft>
                <a:spcPts val="1425"/>
              </a:spcAft>
            </a:pPr>
            <a:r>
              <a:rPr lang="lt-LT" altLang="fi-FI" sz="2800" dirty="0">
                <a:solidFill>
                  <a:srgbClr val="000000"/>
                </a:solidFill>
                <a:latin typeface="Calibri" panose="020F0502020204030204" pitchFamily="34" charset="0"/>
              </a:rPr>
              <a:t>Kouluttajat ja opiskelijat eivät toisinaan huomaa lapsen ja aikuisopiskelun välisiä eroja. Koska tässä projektissa keskitymme aikuisiin ja/tai senioreihin, jotka aikovat osallistua maahanmuuttajien ja pakolaisten kotoutumiseen, on äärimmäisen tärkeää, että  korostamme eroja lasten ja aikuisten oppimisen välillä.</a:t>
            </a:r>
            <a:endParaRPr lang="fi-FI" altLang="fi-FI" sz="2800" dirty="0">
              <a:solidFill>
                <a:srgbClr val="000000"/>
              </a:solidFill>
              <a:latin typeface="Calibri" panose="020F0502020204030204" pitchFamily="34" charset="0"/>
            </a:endParaRPr>
          </a:p>
          <a:p>
            <a:pPr eaLnBrk="1" hangingPunct="1">
              <a:lnSpc>
                <a:spcPct val="100000"/>
              </a:lnSpc>
              <a:spcBef>
                <a:spcPts val="488"/>
              </a:spcBef>
              <a:spcAft>
                <a:spcPts val="1425"/>
              </a:spcAft>
            </a:pPr>
            <a:r>
              <a:rPr lang="lt-LT" altLang="fi-FI" sz="2800" dirty="0">
                <a:solidFill>
                  <a:srgbClr val="000000"/>
                </a:solidFill>
                <a:latin typeface="Calibri" panose="020F0502020204030204" pitchFamily="34" charset="0"/>
              </a:rPr>
              <a:t> On vielä tärkeämpää, että kouluttaja tuntee nämä erot kun työskennellään erilaisten kulttuurisia, koulutuksellisia ja sosiaalisia taustoja omaavien  maahanmuuttaja- ja pakolaisten kanssa</a:t>
            </a:r>
            <a:r>
              <a:rPr lang="fi-FI" altLang="fi-FI" sz="2800" dirty="0">
                <a:solidFill>
                  <a:srgbClr val="000000"/>
                </a:solidFill>
                <a:latin typeface="Calibri" panose="020F0502020204030204" pitchFamily="34" charset="0"/>
              </a:rPr>
              <a:t>.</a:t>
            </a:r>
            <a:r>
              <a:rPr lang="lt-LT" altLang="fi-FI" sz="2800" dirty="0">
                <a:solidFill>
                  <a:srgbClr val="000000"/>
                </a:solidFill>
                <a:latin typeface="Calibri" panose="020F0502020204030204" pitchFamily="34" charset="0"/>
              </a:rPr>
              <a:t> </a:t>
            </a:r>
          </a:p>
        </p:txBody>
      </p:sp>
      <p:pic>
        <p:nvPicPr>
          <p:cNvPr id="12292" name="Picture 3">
            <a:extLst>
              <a:ext uri="{FF2B5EF4-FFF2-40B4-BE49-F238E27FC236}">
                <a16:creationId xmlns:a16="http://schemas.microsoft.com/office/drawing/2014/main" id="{0437B617-2E19-48A4-8AC7-BD2DFEDF1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a:extLst>
              <a:ext uri="{FF2B5EF4-FFF2-40B4-BE49-F238E27FC236}">
                <a16:creationId xmlns:a16="http://schemas.microsoft.com/office/drawing/2014/main" id="{B8346878-2D53-4553-AA4C-3D8DD2278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5">
            <a:extLst>
              <a:ext uri="{FF2B5EF4-FFF2-40B4-BE49-F238E27FC236}">
                <a16:creationId xmlns:a16="http://schemas.microsoft.com/office/drawing/2014/main" id="{44591B0B-CB08-4E47-A730-D0E733578F2C}"/>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CDCD4044-61C0-4744-94A4-C56DFFA73AF8}" type="slidenum">
              <a:rPr lang="fi-FI" altLang="fi-FI">
                <a:solidFill>
                  <a:srgbClr val="000000"/>
                </a:solidFill>
                <a:latin typeface="Palatino Linotype" panose="02040502050505030304" pitchFamily="18" charset="0"/>
              </a:rPr>
              <a:pPr algn="ctr" eaLnBrk="1" hangingPunct="1">
                <a:lnSpc>
                  <a:spcPct val="100000"/>
                </a:lnSpc>
              </a:pPr>
              <a:t>4</a:t>
            </a:fld>
            <a:endParaRPr lang="fi-FI" altLang="fi-FI">
              <a:solidFill>
                <a:srgbClr val="000000"/>
              </a:solidFill>
              <a:latin typeface="Palatino Linotype" panose="02040502050505030304" pitchFamily="18" charset="0"/>
            </a:endParaRPr>
          </a:p>
        </p:txBody>
      </p:sp>
      <p:sp>
        <p:nvSpPr>
          <p:cNvPr id="9" name="Title 1">
            <a:extLst>
              <a:ext uri="{FF2B5EF4-FFF2-40B4-BE49-F238E27FC236}">
                <a16:creationId xmlns:a16="http://schemas.microsoft.com/office/drawing/2014/main" id="{83F4F5EF-C576-4352-A98D-A86CA1D16C91}"/>
              </a:ext>
            </a:extLst>
          </p:cNvPr>
          <p:cNvSpPr txBox="1">
            <a:spLocks/>
          </p:cNvSpPr>
          <p:nvPr/>
        </p:nvSpPr>
        <p:spPr>
          <a:xfrm>
            <a:off x="267569" y="125007"/>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lt-LT" sz="3600" b="1" dirty="0">
                <a:solidFill>
                  <a:sysClr val="windowText" lastClr="000000"/>
                </a:solidFill>
                <a:latin typeface="Calibri" panose="020F0502020204030204" pitchFamily="34" charset="0"/>
              </a:rPr>
              <a:t>               </a:t>
            </a:r>
            <a:r>
              <a:rPr lang="lt-LT" altLang="fi-FI" sz="2800" b="1" dirty="0">
                <a:solidFill>
                  <a:srgbClr val="000000"/>
                </a:solidFill>
                <a:latin typeface="Calibri" panose="020F0502020204030204" pitchFamily="34" charset="0"/>
              </a:rPr>
              <a:t>Aikuisen oppimisen perusteet</a:t>
            </a:r>
            <a:br>
              <a:rPr lang="en-US" sz="2800" b="1" dirty="0">
                <a:solidFill>
                  <a:sysClr val="windowText" lastClr="000000"/>
                </a:solidFill>
                <a:latin typeface="Calibri" panose="020F0502020204030204" pitchFamily="34" charset="0"/>
              </a:rPr>
            </a:br>
            <a:endParaRPr lang="en-US" sz="2800" b="1" dirty="0">
              <a:solidFill>
                <a:sysClr val="windowText" lastClr="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B144375-07DF-46E4-950B-45C1878E7B6A}"/>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14339" name="Text Box 2">
            <a:extLst>
              <a:ext uri="{FF2B5EF4-FFF2-40B4-BE49-F238E27FC236}">
                <a16:creationId xmlns:a16="http://schemas.microsoft.com/office/drawing/2014/main" id="{2C888F7E-FB13-42E0-8DCA-BBCA13581AFC}"/>
              </a:ext>
            </a:extLst>
          </p:cNvPr>
          <p:cNvSpPr txBox="1">
            <a:spLocks noChangeArrowheads="1"/>
          </p:cNvSpPr>
          <p:nvPr/>
        </p:nvSpPr>
        <p:spPr bwMode="auto">
          <a:xfrm>
            <a:off x="260350" y="981074"/>
            <a:ext cx="8496300" cy="496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lt-LT" altLang="fi-FI" sz="2800" dirty="0">
                <a:solidFill>
                  <a:srgbClr val="000000"/>
                </a:solidFill>
                <a:latin typeface="Calibri" panose="020F0502020204030204" pitchFamily="34" charset="0"/>
              </a:rPr>
              <a:t>Nykyään kehittyvät koulutusjärjestelmät ovat täynnä  vaihtelua.</a:t>
            </a:r>
          </a:p>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Nykyään koulunkäyntiä voi tehdä monin tavoin, kuten kotikoulutuksena, koulussa ja verkossa</a:t>
            </a:r>
          </a:p>
          <a:p>
            <a:pPr marL="571500" indent="-457200" eaLnBrk="1" hangingPunct="1">
              <a:lnSpc>
                <a:spcPct val="100000"/>
              </a:lnSpc>
              <a:spcAft>
                <a:spcPts val="1425"/>
              </a:spcAft>
              <a:buFont typeface="Arial" panose="020B0604020202020204" pitchFamily="34" charset="0"/>
              <a:buChar char="•"/>
            </a:pPr>
            <a:r>
              <a:rPr lang="lt-LT" altLang="fi-FI" sz="2800" dirty="0">
                <a:solidFill>
                  <a:srgbClr val="000000"/>
                </a:solidFill>
                <a:latin typeface="Calibri" panose="020F0502020204030204" pitchFamily="34" charset="0"/>
              </a:rPr>
              <a:t>Oppimismetodologioiden kehitys maailmassa johti monien opetusmenetelmien ja lähestymistapojen kehittämiseen koulun tavoitteesta ja näkemyksestä riippuen. Kaksi suurta ja yhteistä opetusmenetelmää ovat andragogia ja pedagogiikka.</a:t>
            </a:r>
          </a:p>
          <a:p>
            <a:pPr eaLnBrk="1" hangingPunct="1">
              <a:lnSpc>
                <a:spcPct val="100000"/>
              </a:lnSpc>
              <a:spcAft>
                <a:spcPts val="1425"/>
              </a:spcAft>
            </a:pPr>
            <a:endParaRPr lang="lt-LT" altLang="fi-FI" sz="2400" dirty="0">
              <a:solidFill>
                <a:srgbClr val="000000"/>
              </a:solidFill>
              <a:latin typeface="Calibri" panose="020F0502020204030204" pitchFamily="34" charset="0"/>
            </a:endParaRPr>
          </a:p>
          <a:p>
            <a:pPr algn="just" eaLnBrk="1" hangingPunct="1">
              <a:lnSpc>
                <a:spcPct val="100000"/>
              </a:lnSpc>
              <a:spcAft>
                <a:spcPts val="1425"/>
              </a:spcAft>
            </a:pPr>
            <a:endParaRPr lang="lt-LT" altLang="fi-FI" sz="2400" dirty="0">
              <a:solidFill>
                <a:srgbClr val="000000"/>
              </a:solidFill>
              <a:latin typeface="Calibri" panose="020F0502020204030204" pitchFamily="34" charset="0"/>
            </a:endParaRPr>
          </a:p>
        </p:txBody>
      </p:sp>
      <p:pic>
        <p:nvPicPr>
          <p:cNvPr id="14340" name="Picture 3">
            <a:extLst>
              <a:ext uri="{FF2B5EF4-FFF2-40B4-BE49-F238E27FC236}">
                <a16:creationId xmlns:a16="http://schemas.microsoft.com/office/drawing/2014/main" id="{8AA7162C-0A32-4037-88B0-9BD522A93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a:extLst>
              <a:ext uri="{FF2B5EF4-FFF2-40B4-BE49-F238E27FC236}">
                <a16:creationId xmlns:a16="http://schemas.microsoft.com/office/drawing/2014/main" id="{C383BAE2-C238-44E2-95FB-56A4CE529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5">
            <a:extLst>
              <a:ext uri="{FF2B5EF4-FFF2-40B4-BE49-F238E27FC236}">
                <a16:creationId xmlns:a16="http://schemas.microsoft.com/office/drawing/2014/main" id="{DC41A5F9-D146-4CF5-81DD-4B5F6B5F2F06}"/>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D0623269-8B43-41E6-873A-A0524AC30723}" type="slidenum">
              <a:rPr lang="fi-FI" altLang="fi-FI">
                <a:solidFill>
                  <a:srgbClr val="000000"/>
                </a:solidFill>
                <a:latin typeface="Palatino Linotype" panose="02040502050505030304" pitchFamily="18" charset="0"/>
              </a:rPr>
              <a:pPr algn="ctr" eaLnBrk="1" hangingPunct="1">
                <a:lnSpc>
                  <a:spcPct val="100000"/>
                </a:lnSpc>
              </a:pPr>
              <a:t>5</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F21CA649-74CE-4990-8F07-B7DC9ACD2F53}"/>
              </a:ext>
            </a:extLst>
          </p:cNvPr>
          <p:cNvSpPr txBox="1">
            <a:spLocks/>
          </p:cNvSpPr>
          <p:nvPr/>
        </p:nvSpPr>
        <p:spPr>
          <a:xfrm>
            <a:off x="267569" y="125007"/>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lt-LT" altLang="fi-FI" sz="2800" b="1" dirty="0">
                <a:solidFill>
                  <a:srgbClr val="000000"/>
                </a:solidFill>
                <a:latin typeface="Calibri" panose="020F0502020204030204" pitchFamily="34" charset="0"/>
              </a:rPr>
              <a:t>Andragogia VS Pedagogia</a:t>
            </a:r>
            <a:br>
              <a:rPr lang="en-US" sz="2800" b="1" dirty="0">
                <a:solidFill>
                  <a:sysClr val="windowText" lastClr="000000"/>
                </a:solidFill>
                <a:latin typeface="Calibri" panose="020F0502020204030204" pitchFamily="34" charset="0"/>
              </a:rPr>
            </a:br>
            <a:endParaRPr lang="en-US" sz="2800" b="1" dirty="0">
              <a:solidFill>
                <a:sysClr val="windowText" lastClr="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63853B47-FEA5-4673-A552-7FC1D29D527D}"/>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10242" name="Text Box 2">
            <a:extLst>
              <a:ext uri="{FF2B5EF4-FFF2-40B4-BE49-F238E27FC236}">
                <a16:creationId xmlns:a16="http://schemas.microsoft.com/office/drawing/2014/main" id="{92618002-50DD-47B8-B452-1688FAA360F6}"/>
              </a:ext>
            </a:extLst>
          </p:cNvPr>
          <p:cNvSpPr txBox="1">
            <a:spLocks noChangeArrowheads="1"/>
          </p:cNvSpPr>
          <p:nvPr/>
        </p:nvSpPr>
        <p:spPr bwMode="auto">
          <a:xfrm>
            <a:off x="260350" y="923221"/>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marL="114300" algn="just" eaLnBrk="1" hangingPunct="1">
              <a:spcAft>
                <a:spcPts val="1425"/>
              </a:spcAft>
              <a:buClr>
                <a:srgbClr val="000000"/>
              </a:buClr>
              <a:buSzPct val="100000"/>
              <a:buFont typeface="Times New Roman" panose="02020603050405020304" pitchFamily="18" charset="0"/>
              <a:buNone/>
              <a:defRPr/>
            </a:pPr>
            <a:r>
              <a:rPr lang="lt-LT" altLang="fi-FI" sz="2800" b="1" dirty="0">
                <a:latin typeface="Calibri" panose="020F0502020204030204" pitchFamily="34" charset="0"/>
              </a:rPr>
              <a:t>Pedagogia</a:t>
            </a:r>
            <a:r>
              <a:rPr lang="lt-LT" altLang="fi-FI" sz="2800" dirty="0">
                <a:latin typeface="Calibri" panose="020F0502020204030204" pitchFamily="34" charset="0"/>
              </a:rPr>
              <a:t> = paidi (lapsi) + ago (opas) VS </a:t>
            </a:r>
            <a:r>
              <a:rPr lang="lt-LT" altLang="fi-FI" sz="2800" b="1" dirty="0">
                <a:latin typeface="Calibri" panose="020F0502020204030204" pitchFamily="34" charset="0"/>
              </a:rPr>
              <a:t> Andragogia </a:t>
            </a:r>
            <a:r>
              <a:rPr lang="lt-LT" altLang="fi-FI" sz="2800" dirty="0">
                <a:latin typeface="Calibri" panose="020F0502020204030204" pitchFamily="34" charset="0"/>
              </a:rPr>
              <a:t>= andras (ihminen) + ago (opas), käsitteet tulevat kreikankielestä</a:t>
            </a:r>
          </a:p>
          <a:p>
            <a:pPr marL="571500" indent="-457200" eaLnBrk="1" hangingPunct="1">
              <a:spcAft>
                <a:spcPts val="1425"/>
              </a:spcAft>
              <a:buClr>
                <a:srgbClr val="000000"/>
              </a:buClr>
              <a:buSzPct val="100000"/>
              <a:buFont typeface="Arial" panose="020B0604020202020204" pitchFamily="34" charset="0"/>
              <a:buChar char="•"/>
              <a:defRPr/>
            </a:pPr>
            <a:r>
              <a:rPr lang="lt-LT" altLang="fi-FI" sz="2800" dirty="0">
                <a:latin typeface="Calibri" panose="020F0502020204030204" pitchFamily="34" charset="0"/>
              </a:rPr>
              <a:t>Pedagogia on siten lapsiin keskittyvä ja andragogia aikuisiin keskittyvä koulutusmetodologia</a:t>
            </a:r>
          </a:p>
          <a:p>
            <a:pPr marL="571500" indent="-457200" algn="just" eaLnBrk="1" hangingPunct="1">
              <a:spcAft>
                <a:spcPts val="1425"/>
              </a:spcAft>
              <a:buClr>
                <a:srgbClr val="000000"/>
              </a:buClr>
              <a:buSzPct val="100000"/>
              <a:buFont typeface="Arial" panose="020B0604020202020204" pitchFamily="34" charset="0"/>
              <a:buChar char="•"/>
              <a:defRPr/>
            </a:pPr>
            <a:r>
              <a:rPr lang="lt-LT" altLang="fi-FI" sz="2800" dirty="0">
                <a:latin typeface="Calibri" panose="020F0502020204030204" pitchFamily="34" charset="0"/>
              </a:rPr>
              <a:t>Pedagogiikka on tietoa ja taitoa auttaa lapsia oppimaan, kun taas andragogia on taitoa ja tiedettä auttaa aikuisia oppimaan.</a:t>
            </a:r>
          </a:p>
          <a:p>
            <a:pPr marL="114300" algn="just" eaLnBrk="1" hangingPunct="1">
              <a:spcAft>
                <a:spcPts val="1425"/>
              </a:spcAft>
              <a:buClr>
                <a:srgbClr val="000000"/>
              </a:buClr>
              <a:buSzPct val="100000"/>
              <a:buFont typeface="Times New Roman" panose="02020603050405020304" pitchFamily="18" charset="0"/>
              <a:buNone/>
              <a:defRPr/>
            </a:pPr>
            <a:endParaRPr lang="lt-LT" altLang="fi-FI" sz="2400" dirty="0">
              <a:solidFill>
                <a:srgbClr val="808080"/>
              </a:solidFill>
              <a:latin typeface="Calibri" panose="020F0502020204030204" pitchFamily="34" charset="0"/>
            </a:endParaRPr>
          </a:p>
          <a:p>
            <a:pPr marL="114300" algn="just" eaLnBrk="1" hangingPunct="1">
              <a:spcAft>
                <a:spcPts val="1425"/>
              </a:spcAft>
              <a:buClr>
                <a:srgbClr val="000000"/>
              </a:buClr>
              <a:buSzPct val="100000"/>
              <a:buFont typeface="Times New Roman" panose="02020603050405020304" pitchFamily="18" charset="0"/>
              <a:buNone/>
              <a:defRPr/>
            </a:pPr>
            <a:endParaRPr lang="lt-LT" altLang="fi-FI" sz="2400" dirty="0">
              <a:solidFill>
                <a:srgbClr val="808080"/>
              </a:solidFill>
              <a:latin typeface="Calibri" panose="020F0502020204030204" pitchFamily="34" charset="0"/>
            </a:endParaRPr>
          </a:p>
        </p:txBody>
      </p:sp>
      <p:pic>
        <p:nvPicPr>
          <p:cNvPr id="16388" name="Picture 3">
            <a:extLst>
              <a:ext uri="{FF2B5EF4-FFF2-40B4-BE49-F238E27FC236}">
                <a16:creationId xmlns:a16="http://schemas.microsoft.com/office/drawing/2014/main" id="{640A3436-62AD-418C-A463-FA291A8FA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a:extLst>
              <a:ext uri="{FF2B5EF4-FFF2-40B4-BE49-F238E27FC236}">
                <a16:creationId xmlns:a16="http://schemas.microsoft.com/office/drawing/2014/main" id="{F4415B3B-70AE-4F8E-B803-20E1DA924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5">
            <a:extLst>
              <a:ext uri="{FF2B5EF4-FFF2-40B4-BE49-F238E27FC236}">
                <a16:creationId xmlns:a16="http://schemas.microsoft.com/office/drawing/2014/main" id="{E1B94BB7-03E6-4A9F-ADC1-8CCD24FACD8A}"/>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C806B0A3-7148-4518-9A0F-2400C35ED64E}" type="slidenum">
              <a:rPr lang="fi-FI" altLang="fi-FI">
                <a:solidFill>
                  <a:srgbClr val="000000"/>
                </a:solidFill>
                <a:latin typeface="Palatino Linotype" panose="02040502050505030304" pitchFamily="18" charset="0"/>
              </a:rPr>
              <a:pPr algn="ctr" eaLnBrk="1" hangingPunct="1">
                <a:lnSpc>
                  <a:spcPct val="100000"/>
                </a:lnSpc>
              </a:pPr>
              <a:t>6</a:t>
            </a:fld>
            <a:endParaRPr lang="fi-FI" altLang="fi-FI">
              <a:solidFill>
                <a:srgbClr val="000000"/>
              </a:solidFill>
              <a:latin typeface="Palatino Linotype" panose="0204050205050503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339EBA7E-CCF4-4C76-922D-3312627E97AC}"/>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               </a:t>
            </a:r>
            <a:r>
              <a:rPr lang="lt-LT" altLang="fi-FI" sz="3200" b="1">
                <a:solidFill>
                  <a:srgbClr val="2F5897"/>
                </a:solidFill>
                <a:latin typeface="Calibri" panose="020F0502020204030204" pitchFamily="34" charset="0"/>
              </a:rPr>
              <a:t>ANDRAGOGY – THE ADULT LEARNING THEORY</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18435" name="Text Box 2">
            <a:extLst>
              <a:ext uri="{FF2B5EF4-FFF2-40B4-BE49-F238E27FC236}">
                <a16:creationId xmlns:a16="http://schemas.microsoft.com/office/drawing/2014/main" id="{91781C37-DFDF-4AE2-AB90-15A3D0072490}"/>
              </a:ext>
            </a:extLst>
          </p:cNvPr>
          <p:cNvSpPr txBox="1">
            <a:spLocks noChangeArrowheads="1"/>
          </p:cNvSpPr>
          <p:nvPr/>
        </p:nvSpPr>
        <p:spPr bwMode="auto">
          <a:xfrm>
            <a:off x="622320" y="1588294"/>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marL="628650" indent="-514350" eaLnBrk="1" hangingPunct="1">
              <a:lnSpc>
                <a:spcPct val="100000"/>
              </a:lnSpc>
              <a:spcAft>
                <a:spcPts val="1425"/>
              </a:spcAft>
              <a:buFont typeface="+mj-lt"/>
              <a:buAutoNum type="arabicPeriod"/>
            </a:pPr>
            <a:r>
              <a:rPr lang="lt-LT" altLang="fi-FI" sz="2800" dirty="0">
                <a:solidFill>
                  <a:srgbClr val="000000"/>
                </a:solidFill>
                <a:latin typeface="Calibri" panose="020F0502020204030204" pitchFamily="34" charset="0"/>
              </a:rPr>
              <a:t>Minäkuva</a:t>
            </a:r>
          </a:p>
          <a:p>
            <a:pPr marL="628650" indent="-514350" algn="just" eaLnBrk="1" hangingPunct="1">
              <a:lnSpc>
                <a:spcPct val="100000"/>
              </a:lnSpc>
              <a:spcAft>
                <a:spcPts val="1425"/>
              </a:spcAft>
              <a:buFont typeface="+mj-lt"/>
              <a:buAutoNum type="arabicPeriod"/>
            </a:pPr>
            <a:r>
              <a:rPr lang="lt-LT" altLang="fi-FI" sz="2800" dirty="0">
                <a:solidFill>
                  <a:srgbClr val="000000"/>
                </a:solidFill>
                <a:latin typeface="Calibri" panose="020F0502020204030204" pitchFamily="34" charset="0"/>
              </a:rPr>
              <a:t>Oppijan kokemuksen rooli</a:t>
            </a:r>
          </a:p>
          <a:p>
            <a:pPr marL="628650" indent="-514350" algn="just" eaLnBrk="1" hangingPunct="1">
              <a:lnSpc>
                <a:spcPct val="100000"/>
              </a:lnSpc>
              <a:spcAft>
                <a:spcPts val="1425"/>
              </a:spcAft>
              <a:buFont typeface="+mj-lt"/>
              <a:buAutoNum type="arabicPeriod"/>
            </a:pPr>
            <a:r>
              <a:rPr lang="lt-LT" altLang="fi-FI" sz="2800" dirty="0">
                <a:solidFill>
                  <a:srgbClr val="000000"/>
                </a:solidFill>
                <a:latin typeface="Calibri" panose="020F0502020204030204" pitchFamily="34" charset="0"/>
              </a:rPr>
              <a:t>Valmiudet oppia</a:t>
            </a:r>
          </a:p>
          <a:p>
            <a:pPr marL="628650" indent="-514350" algn="just" eaLnBrk="1" hangingPunct="1">
              <a:lnSpc>
                <a:spcPct val="100000"/>
              </a:lnSpc>
              <a:spcAft>
                <a:spcPts val="1425"/>
              </a:spcAft>
              <a:buFont typeface="+mj-lt"/>
              <a:buAutoNum type="arabicPeriod"/>
            </a:pPr>
            <a:r>
              <a:rPr lang="lt-LT" altLang="fi-FI" sz="2800" dirty="0">
                <a:solidFill>
                  <a:srgbClr val="000000"/>
                </a:solidFill>
                <a:latin typeface="Calibri" panose="020F0502020204030204" pitchFamily="34" charset="0"/>
              </a:rPr>
              <a:t>Oppimisen oppiminen</a:t>
            </a:r>
          </a:p>
          <a:p>
            <a:pPr marL="628650" indent="-514350" algn="just" eaLnBrk="1" hangingPunct="1">
              <a:lnSpc>
                <a:spcPct val="100000"/>
              </a:lnSpc>
              <a:spcAft>
                <a:spcPts val="1425"/>
              </a:spcAft>
              <a:buFont typeface="+mj-lt"/>
              <a:buAutoNum type="arabicPeriod"/>
            </a:pPr>
            <a:r>
              <a:rPr lang="lt-LT" altLang="fi-FI" sz="2800" dirty="0">
                <a:solidFill>
                  <a:srgbClr val="000000"/>
                </a:solidFill>
                <a:latin typeface="Calibri" panose="020F0502020204030204" pitchFamily="34" charset="0"/>
              </a:rPr>
              <a:t>Motivaatio oppimaan</a:t>
            </a:r>
          </a:p>
          <a:p>
            <a:pPr algn="just" eaLnBrk="1" hangingPunct="1">
              <a:lnSpc>
                <a:spcPct val="100000"/>
              </a:lnSpc>
              <a:spcAft>
                <a:spcPts val="1425"/>
              </a:spcAft>
            </a:pPr>
            <a:endParaRPr lang="lt-LT" altLang="fi-FI" sz="2800" dirty="0">
              <a:solidFill>
                <a:srgbClr val="000000"/>
              </a:solidFill>
              <a:latin typeface="Calibri" panose="020F0502020204030204" pitchFamily="34" charset="0"/>
            </a:endParaRPr>
          </a:p>
        </p:txBody>
      </p:sp>
      <p:pic>
        <p:nvPicPr>
          <p:cNvPr id="18436" name="Picture 3">
            <a:extLst>
              <a:ext uri="{FF2B5EF4-FFF2-40B4-BE49-F238E27FC236}">
                <a16:creationId xmlns:a16="http://schemas.microsoft.com/office/drawing/2014/main" id="{8024EDAB-C1CD-4F10-A133-66216BDA2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a:extLst>
              <a:ext uri="{FF2B5EF4-FFF2-40B4-BE49-F238E27FC236}">
                <a16:creationId xmlns:a16="http://schemas.microsoft.com/office/drawing/2014/main" id="{387B27B3-8BAD-4C85-B0AA-3D5CEF2BF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5">
            <a:extLst>
              <a:ext uri="{FF2B5EF4-FFF2-40B4-BE49-F238E27FC236}">
                <a16:creationId xmlns:a16="http://schemas.microsoft.com/office/drawing/2014/main" id="{8B170163-08EA-4F17-BB44-C2A5AF1372BB}"/>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B74661A4-707A-4CD5-89E4-4324F83064B1}" type="slidenum">
              <a:rPr lang="fi-FI" altLang="fi-FI">
                <a:solidFill>
                  <a:srgbClr val="000000"/>
                </a:solidFill>
                <a:latin typeface="Palatino Linotype" panose="02040502050505030304" pitchFamily="18" charset="0"/>
              </a:rPr>
              <a:pPr algn="ctr" eaLnBrk="1" hangingPunct="1">
                <a:lnSpc>
                  <a:spcPct val="100000"/>
                </a:lnSpc>
              </a:pPr>
              <a:t>7</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870CB455-428E-42A4-8253-C4E03AEF7B27}"/>
              </a:ext>
            </a:extLst>
          </p:cNvPr>
          <p:cNvSpPr txBox="1">
            <a:spLocks/>
          </p:cNvSpPr>
          <p:nvPr/>
        </p:nvSpPr>
        <p:spPr>
          <a:xfrm>
            <a:off x="260350" y="653086"/>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lt-LT" altLang="fi-FI" sz="2800" b="1" dirty="0">
                <a:solidFill>
                  <a:srgbClr val="000000"/>
                </a:solidFill>
                <a:latin typeface="Calibri" panose="020F0502020204030204" pitchFamily="34" charset="0"/>
              </a:rPr>
              <a:t>Pedagogia Vs Andragogi: </a:t>
            </a:r>
            <a:endParaRPr lang="fi-FI" altLang="fi-FI" sz="2800" b="1" dirty="0">
              <a:solidFill>
                <a:srgbClr val="000000"/>
              </a:solidFill>
              <a:latin typeface="Calibri" panose="020F0502020204030204" pitchFamily="34" charset="0"/>
            </a:endParaRPr>
          </a:p>
          <a:p>
            <a:pPr>
              <a:lnSpc>
                <a:spcPct val="100000"/>
              </a:lnSpc>
            </a:pPr>
            <a:r>
              <a:rPr lang="lt-LT" altLang="fi-FI" sz="2800" b="1" dirty="0">
                <a:solidFill>
                  <a:srgbClr val="000000"/>
                </a:solidFill>
                <a:latin typeface="Calibri" panose="020F0502020204030204" pitchFamily="34" charset="0"/>
              </a:rPr>
              <a:t>5 pääeroavuutta</a:t>
            </a:r>
            <a:endParaRPr lang="en-US" sz="2800" b="1" dirty="0">
              <a:solidFill>
                <a:sysClr val="windowText" lastClr="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861E6A39-BE93-41F6-BDBD-C63329796AA1}"/>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Unit 1</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20483" name="Text Box 2">
            <a:extLst>
              <a:ext uri="{FF2B5EF4-FFF2-40B4-BE49-F238E27FC236}">
                <a16:creationId xmlns:a16="http://schemas.microsoft.com/office/drawing/2014/main" id="{E9C06403-5920-47E7-9114-419B20869956}"/>
              </a:ext>
            </a:extLst>
          </p:cNvPr>
          <p:cNvSpPr txBox="1">
            <a:spLocks noChangeArrowheads="1"/>
          </p:cNvSpPr>
          <p:nvPr/>
        </p:nvSpPr>
        <p:spPr bwMode="auto">
          <a:xfrm>
            <a:off x="293886" y="726077"/>
            <a:ext cx="8496300" cy="492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fi-FI" altLang="fi-FI" sz="2700" b="1" dirty="0">
                <a:solidFill>
                  <a:srgbClr val="000000"/>
                </a:solidFill>
                <a:latin typeface="Calibri" panose="020F0502020204030204" pitchFamily="34" charset="0"/>
              </a:rPr>
              <a:t>1. </a:t>
            </a:r>
            <a:r>
              <a:rPr lang="lt-LT" altLang="fi-FI" sz="2700" b="1" dirty="0">
                <a:solidFill>
                  <a:srgbClr val="000000"/>
                </a:solidFill>
                <a:latin typeface="Calibri" panose="020F0502020204030204" pitchFamily="34" charset="0"/>
              </a:rPr>
              <a:t>Minäkuva</a:t>
            </a:r>
          </a:p>
          <a:p>
            <a:pPr eaLnBrk="1" hangingPunct="1">
              <a:lnSpc>
                <a:spcPct val="100000"/>
              </a:lnSpc>
              <a:spcAft>
                <a:spcPts val="1425"/>
              </a:spcAft>
            </a:pPr>
            <a:r>
              <a:rPr lang="lt-LT" altLang="fi-FI" sz="2700" dirty="0">
                <a:solidFill>
                  <a:srgbClr val="000000"/>
                </a:solidFill>
                <a:latin typeface="Calibri" panose="020F0502020204030204" pitchFamily="34" charset="0"/>
              </a:rPr>
              <a:t>Aikuisopiskelijat ovat itseohjautuvia; heillä on hallitseva oppimiskokemus ja he ovat 100% vastuussa omasta oppimisestaan. He ovat myös syvästi mukana paitsi suunnittelussa, myös arvioidessaan oppimistaan, koska he tietävät, mitä tietoa he haluavat hankkia. Päinvastoin, nuoret oppilaat eivät ole itseohjautuvia; he edelleenovat  riippuvaisia opettajistaan koko oppimisprosessin ajan. Siksi heidän opettajansa pitäisi olla vastuussa paitsi siitä, mitä opetetaan, mutta myös siitä, miten sitä </a:t>
            </a:r>
            <a:br>
              <a:rPr lang="fi-FI" altLang="fi-FI" sz="2700" dirty="0">
                <a:solidFill>
                  <a:srgbClr val="000000"/>
                </a:solidFill>
                <a:latin typeface="Calibri" panose="020F0502020204030204" pitchFamily="34" charset="0"/>
              </a:rPr>
            </a:br>
            <a:r>
              <a:rPr lang="lt-LT" altLang="fi-FI" sz="2700" dirty="0">
                <a:solidFill>
                  <a:srgbClr val="000000"/>
                </a:solidFill>
                <a:latin typeface="Calibri" panose="020F0502020204030204" pitchFamily="34" charset="0"/>
              </a:rPr>
              <a:t>opetetaan ja arvioidaan.</a:t>
            </a:r>
          </a:p>
          <a:p>
            <a:pPr algn="just" eaLnBrk="1" hangingPunct="1">
              <a:lnSpc>
                <a:spcPct val="100000"/>
              </a:lnSpc>
              <a:spcAft>
                <a:spcPts val="1425"/>
              </a:spcAft>
            </a:pPr>
            <a:endParaRPr lang="lt-LT" altLang="fi-FI" sz="2200" dirty="0">
              <a:solidFill>
                <a:srgbClr val="808080"/>
              </a:solidFill>
              <a:latin typeface="Calibri" panose="020F0502020204030204" pitchFamily="34" charset="0"/>
            </a:endParaRPr>
          </a:p>
        </p:txBody>
      </p:sp>
      <p:pic>
        <p:nvPicPr>
          <p:cNvPr id="20484" name="Picture 3">
            <a:extLst>
              <a:ext uri="{FF2B5EF4-FFF2-40B4-BE49-F238E27FC236}">
                <a16:creationId xmlns:a16="http://schemas.microsoft.com/office/drawing/2014/main" id="{DDB39E20-C3BC-4588-A354-E865BB2B8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a:extLst>
              <a:ext uri="{FF2B5EF4-FFF2-40B4-BE49-F238E27FC236}">
                <a16:creationId xmlns:a16="http://schemas.microsoft.com/office/drawing/2014/main" id="{B1B4D102-E3B1-4096-92EF-B3CC1C269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5">
            <a:extLst>
              <a:ext uri="{FF2B5EF4-FFF2-40B4-BE49-F238E27FC236}">
                <a16:creationId xmlns:a16="http://schemas.microsoft.com/office/drawing/2014/main" id="{C5280263-1060-4CFF-BE21-0A4B86ACED41}"/>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6181466E-C69D-4D81-A59E-6BE4D428FBC3}" type="slidenum">
              <a:rPr lang="fi-FI" altLang="fi-FI">
                <a:solidFill>
                  <a:srgbClr val="000000"/>
                </a:solidFill>
                <a:latin typeface="Palatino Linotype" panose="02040502050505030304" pitchFamily="18" charset="0"/>
              </a:rPr>
              <a:pPr algn="ctr" eaLnBrk="1" hangingPunct="1">
                <a:lnSpc>
                  <a:spcPct val="100000"/>
                </a:lnSpc>
              </a:pPr>
              <a:t>8</a:t>
            </a:fld>
            <a:endParaRPr lang="fi-FI" altLang="fi-FI">
              <a:solidFill>
                <a:srgbClr val="000000"/>
              </a:solidFill>
              <a:latin typeface="Palatino Linotype" panose="0204050205050503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E1605D28-D27B-4B66-8578-D461453ED4BE}"/>
              </a:ext>
            </a:extLst>
          </p:cNvPr>
          <p:cNvSpPr>
            <a:spLocks noGrp="1" noChangeArrowheads="1"/>
          </p:cNvSpPr>
          <p:nvPr>
            <p:ph type="title"/>
          </p:nvPr>
        </p:nvSpPr>
        <p:spPr>
          <a:xfrm>
            <a:off x="179388" y="981075"/>
            <a:ext cx="8774112" cy="9350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IO1.A5 – Module 1</a:t>
            </a:r>
            <a:br>
              <a:rPr lang="lt-LT" altLang="fi-FI" sz="3600" b="1">
                <a:solidFill>
                  <a:srgbClr val="2F5897"/>
                </a:solidFill>
                <a:latin typeface="Calibri" panose="020F0502020204030204" pitchFamily="34" charset="0"/>
              </a:rPr>
            </a:br>
            <a:r>
              <a:rPr lang="lt-LT" altLang="fi-FI" sz="3600" b="1">
                <a:solidFill>
                  <a:srgbClr val="2F5897"/>
                </a:solidFill>
                <a:latin typeface="Calibri" panose="020F0502020204030204" pitchFamily="34" charset="0"/>
              </a:rPr>
              <a:t>Unit 1</a:t>
            </a:r>
            <a:br>
              <a:rPr lang="lt-LT" altLang="fi-FI" sz="3600" b="1">
                <a:solidFill>
                  <a:srgbClr val="2F5897"/>
                </a:solidFill>
                <a:latin typeface="Calibri" panose="020F0502020204030204" pitchFamily="34" charset="0"/>
              </a:rPr>
            </a:br>
            <a:endParaRPr lang="lt-LT" altLang="fi-FI" sz="3600" b="1">
              <a:solidFill>
                <a:srgbClr val="2F5897"/>
              </a:solidFill>
              <a:latin typeface="Calibri" panose="020F0502020204030204" pitchFamily="34" charset="0"/>
            </a:endParaRPr>
          </a:p>
        </p:txBody>
      </p:sp>
      <p:sp>
        <p:nvSpPr>
          <p:cNvPr id="22531" name="Text Box 2">
            <a:extLst>
              <a:ext uri="{FF2B5EF4-FFF2-40B4-BE49-F238E27FC236}">
                <a16:creationId xmlns:a16="http://schemas.microsoft.com/office/drawing/2014/main" id="{7B854090-7F83-4022-A8C3-3AAF0B33E722}"/>
              </a:ext>
            </a:extLst>
          </p:cNvPr>
          <p:cNvSpPr txBox="1">
            <a:spLocks noChangeArrowheads="1"/>
          </p:cNvSpPr>
          <p:nvPr/>
        </p:nvSpPr>
        <p:spPr bwMode="auto">
          <a:xfrm>
            <a:off x="260350" y="1422559"/>
            <a:ext cx="84963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143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Unicode MS" charset="0"/>
              </a:defRPr>
            </a:lvl9pPr>
          </a:lstStyle>
          <a:p>
            <a:pPr eaLnBrk="1" hangingPunct="1">
              <a:lnSpc>
                <a:spcPct val="100000"/>
              </a:lnSpc>
              <a:spcAft>
                <a:spcPts val="1425"/>
              </a:spcAft>
            </a:pPr>
            <a:r>
              <a:rPr lang="lt-LT" altLang="fi-FI" sz="2800" dirty="0">
                <a:solidFill>
                  <a:srgbClr val="000000"/>
                </a:solidFill>
                <a:latin typeface="Calibri" panose="020F0502020204030204" pitchFamily="34" charset="0"/>
              </a:rPr>
              <a:t>Aikuisopiskelijoilla on selvästi enemmän kokemusta kuin nuorilla. Aikuisten kokemukset ovat sekä oppimisen että henkilökohtaisen identiteetin tärkein voimavara, sillä heillä rikkaampi ja monipuolisempi kokemus, sitä monimuotoisuutta he voivat tuoda omaan oppimiseensa. Nuorilla puolestaan on vähän henkilökohtaista kokemusta oletuksena, joten on mahdotonta, että tämä kokemus toimisi oppimisresurssina.</a:t>
            </a:r>
          </a:p>
          <a:p>
            <a:pPr algn="just" eaLnBrk="1" hangingPunct="1">
              <a:lnSpc>
                <a:spcPct val="100000"/>
              </a:lnSpc>
              <a:spcAft>
                <a:spcPts val="1425"/>
              </a:spcAft>
            </a:pPr>
            <a:endParaRPr lang="lt-LT" altLang="fi-FI" sz="2200" dirty="0">
              <a:solidFill>
                <a:srgbClr val="808080"/>
              </a:solidFill>
              <a:latin typeface="Calibri" panose="020F0502020204030204" pitchFamily="34" charset="0"/>
            </a:endParaRPr>
          </a:p>
        </p:txBody>
      </p:sp>
      <p:pic>
        <p:nvPicPr>
          <p:cNvPr id="22532" name="Picture 3">
            <a:extLst>
              <a:ext uri="{FF2B5EF4-FFF2-40B4-BE49-F238E27FC236}">
                <a16:creationId xmlns:a16="http://schemas.microsoft.com/office/drawing/2014/main" id="{74D6A410-EF3E-4B77-974A-0BBFBAB43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a:extLst>
              <a:ext uri="{FF2B5EF4-FFF2-40B4-BE49-F238E27FC236}">
                <a16:creationId xmlns:a16="http://schemas.microsoft.com/office/drawing/2014/main" id="{AD3CF881-C5ED-46B6-A08B-FA7424F11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5">
            <a:extLst>
              <a:ext uri="{FF2B5EF4-FFF2-40B4-BE49-F238E27FC236}">
                <a16:creationId xmlns:a16="http://schemas.microsoft.com/office/drawing/2014/main" id="{40D13123-F30D-40DE-8889-33C15906E49A}"/>
              </a:ext>
            </a:extLst>
          </p:cNvPr>
          <p:cNvSpPr txBox="1">
            <a:spLocks noChangeArrowheads="1"/>
          </p:cNvSpPr>
          <p:nvPr/>
        </p:nvSpPr>
        <p:spPr bwMode="auto">
          <a:xfrm>
            <a:off x="260350" y="635635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Unicode MS" charset="0"/>
              </a:defRPr>
            </a:lvl9pPr>
          </a:lstStyle>
          <a:p>
            <a:pPr algn="ctr" eaLnBrk="1" hangingPunct="1">
              <a:lnSpc>
                <a:spcPct val="100000"/>
              </a:lnSpc>
            </a:pPr>
            <a:fld id="{B2FF09EC-5FFC-41E0-B993-124D6D08A617}" type="slidenum">
              <a:rPr lang="fi-FI" altLang="fi-FI">
                <a:solidFill>
                  <a:srgbClr val="000000"/>
                </a:solidFill>
                <a:latin typeface="Palatino Linotype" panose="02040502050505030304" pitchFamily="18" charset="0"/>
              </a:rPr>
              <a:pPr algn="ctr" eaLnBrk="1" hangingPunct="1">
                <a:lnSpc>
                  <a:spcPct val="100000"/>
                </a:lnSpc>
              </a:pPr>
              <a:t>9</a:t>
            </a:fld>
            <a:endParaRPr lang="fi-FI" altLang="fi-FI">
              <a:solidFill>
                <a:srgbClr val="000000"/>
              </a:solidFill>
              <a:latin typeface="Palatino Linotype" panose="02040502050505030304" pitchFamily="18" charset="0"/>
            </a:endParaRPr>
          </a:p>
        </p:txBody>
      </p:sp>
      <p:sp>
        <p:nvSpPr>
          <p:cNvPr id="7" name="Title 1">
            <a:extLst>
              <a:ext uri="{FF2B5EF4-FFF2-40B4-BE49-F238E27FC236}">
                <a16:creationId xmlns:a16="http://schemas.microsoft.com/office/drawing/2014/main" id="{C771EA2A-5D07-4A3E-A030-2EB9095F183B}"/>
              </a:ext>
            </a:extLst>
          </p:cNvPr>
          <p:cNvSpPr txBox="1">
            <a:spLocks/>
          </p:cNvSpPr>
          <p:nvPr/>
        </p:nvSpPr>
        <p:spPr>
          <a:xfrm>
            <a:off x="611560" y="153987"/>
            <a:ext cx="7328767"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spcAft>
                <a:spcPts val="1425"/>
              </a:spcAft>
            </a:pP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br>
              <a:rPr lang="en-US" sz="3600" b="1" dirty="0">
                <a:solidFill>
                  <a:sysClr val="windowText" lastClr="000000"/>
                </a:solidFill>
                <a:latin typeface="Calibri" panose="020F0502020204030204" pitchFamily="34" charset="0"/>
              </a:rPr>
            </a:br>
            <a:r>
              <a:rPr lang="fi-FI" altLang="fi-FI" sz="2800" b="1" dirty="0">
                <a:solidFill>
                  <a:srgbClr val="000000"/>
                </a:solidFill>
                <a:latin typeface="Calibri" panose="020F0502020204030204" pitchFamily="34" charset="0"/>
              </a:rPr>
              <a:t>2. </a:t>
            </a:r>
            <a:r>
              <a:rPr lang="lt-LT" altLang="fi-FI" sz="2800" b="1" dirty="0">
                <a:solidFill>
                  <a:srgbClr val="000000"/>
                </a:solidFill>
                <a:latin typeface="Calibri" panose="020F0502020204030204" pitchFamily="34" charset="0"/>
              </a:rPr>
              <a:t>Oppijan kokemuksen rooli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ema">
      <a:majorFont>
        <a:latin typeface="Palatino Linotype"/>
        <a:ea typeface=""/>
        <a:cs typeface="Arial Unicode MS"/>
      </a:majorFont>
      <a:minorFont>
        <a:latin typeface="Century Gothic"/>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i-FI" sz="1800" b="0" i="0" u="none" strike="noStrike" cap="none" normalizeH="0" baseline="0" smtClean="0">
            <a:ln>
              <a:noFill/>
            </a:ln>
            <a:effectLst/>
            <a:latin typeface="Arial" panose="020B0604020202020204" pitchFamily="34"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i-FI" sz="1800" b="0" i="0" u="none" strike="noStrike" cap="none" normalizeH="0" baseline="0" smtClean="0">
            <a:ln>
              <a:noFill/>
            </a:ln>
            <a:effectLst/>
            <a:latin typeface="Arial" panose="020B0604020202020204" pitchFamily="34" charset="0"/>
            <a:cs typeface="Arial Unicode MS" charset="0"/>
          </a:defRPr>
        </a:defPPr>
      </a:lstStyle>
    </a:lnDef>
  </a:objectDefaults>
  <a:extraClrSchemeLst>
    <a:extraClrScheme>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ema">
      <a:majorFont>
        <a:latin typeface="Palatino Linotype"/>
        <a:ea typeface=""/>
        <a:cs typeface="Arial Unicode MS"/>
      </a:majorFont>
      <a:minorFont>
        <a:latin typeface="Century Gothic"/>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i-FI" sz="1800" b="0" i="0" u="none" strike="noStrike" cap="none" normalizeH="0" baseline="0" smtClean="0">
            <a:ln>
              <a:noFill/>
            </a:ln>
            <a:effectLst/>
            <a:latin typeface="Arial" panose="020B0604020202020204" pitchFamily="34"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i-FI" sz="1800" b="0" i="0" u="none" strike="noStrike" cap="none" normalizeH="0" baseline="0" smtClean="0">
            <a:ln>
              <a:noFill/>
            </a:ln>
            <a:effectLst/>
            <a:latin typeface="Arial" panose="020B0604020202020204" pitchFamily="34" charset="0"/>
            <a:cs typeface="Arial Unicode MS" charset="0"/>
          </a:defRPr>
        </a:defPPr>
      </a:lstStyle>
    </a:lnDef>
  </a:objectDefaults>
  <a:extraClrSchemeLst>
    <a:extraClrScheme>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992</Words>
  <Application>Microsoft Office PowerPoint</Application>
  <PresentationFormat>Näytössä katseltava diaesitys (4:3)</PresentationFormat>
  <Paragraphs>164</Paragraphs>
  <Slides>22</Slides>
  <Notes>22</Notes>
  <HiddenSlides>1</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22</vt:i4>
      </vt:variant>
    </vt:vector>
  </HeadingPairs>
  <TitlesOfParts>
    <vt:vector size="32" baseType="lpstr">
      <vt:lpstr>Arial</vt:lpstr>
      <vt:lpstr>Calibri</vt:lpstr>
      <vt:lpstr>Calibri Light</vt:lpstr>
      <vt:lpstr>Century Gothic</vt:lpstr>
      <vt:lpstr>Palatino Linotype</vt:lpstr>
      <vt:lpstr>Times New Roman</vt:lpstr>
      <vt:lpstr>Office-teema</vt:lpstr>
      <vt:lpstr>Office-teema</vt:lpstr>
      <vt:lpstr>1_Mukautettu suunnittelumalli</vt:lpstr>
      <vt:lpstr>Mukautettu suunnittelumalli</vt:lpstr>
      <vt:lpstr>Vapaaehtoiset seniorit maahanmuuttajien kotoutumisen tukena</vt:lpstr>
      <vt:lpstr>           IO1.A5 – Module 1 Key elements of adult learning </vt:lpstr>
      <vt:lpstr>           IO1.A5 – Module 1 Unit 1 </vt:lpstr>
      <vt:lpstr>                           ANDRAGOGY – THE ADULT LEARNING THEORY </vt:lpstr>
      <vt:lpstr>                          ANDRAGOGY – THE ADULT LEARNING THEORY </vt:lpstr>
      <vt:lpstr>                          ANDRAGOGY – THE ADULT LEARNING THEORY </vt:lpstr>
      <vt:lpstr>                          ANDRAGOGY – THE ADULT LEARNING THEORY </vt:lpstr>
      <vt:lpstr>           IO1.A5 – Module 1 Unit 1 </vt:lpstr>
      <vt:lpstr>           IO1.A5 – Module 1 Unit 1 </vt:lpstr>
      <vt:lpstr>           IO1.A5 – Module 1 Unit 1 </vt:lpstr>
      <vt:lpstr>           IO1.A5 – Module 1 Unit 1 </vt:lpstr>
      <vt:lpstr>           IO1.A5 – Module 1 Unit 1 </vt:lpstr>
      <vt:lpstr>                          ANDRAGOGY – THE ADULT LEARNING THEORY </vt:lpstr>
      <vt:lpstr>                          ANDRAGOGY – THE ADULT LEARNING THEORY </vt:lpstr>
      <vt:lpstr>                          ANDRAGOGY – THE ADULT LEARNING THEORY </vt:lpstr>
      <vt:lpstr>                     ADULT LEARNERS‘ CHARACTERISTICS  </vt:lpstr>
      <vt:lpstr>LEARNING METHODS AND FORMS   </vt:lpstr>
      <vt:lpstr>                          ANDRAGOGY – THE ADULT LEARNING THEORY </vt:lpstr>
      <vt:lpstr>                          ANDRAGOGY – THE ADULT LEARNING THEORY </vt:lpstr>
      <vt:lpstr>                          ANDRAGOGY – THE ADULT LEARNING THEORY </vt:lpstr>
      <vt:lpstr>                          ANDRAGOGY – THE ADULT LEARNING THEORY </vt:lpstr>
      <vt:lpstr>                          ANDRAGOGY – THE ADULT LEARNING THEORY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Volunteer for Migrant Integration</dc:title>
  <cp:lastModifiedBy>Oili Niittynen</cp:lastModifiedBy>
  <cp:revision>35</cp:revision>
  <cp:lastPrinted>1601-01-01T00:00:00Z</cp:lastPrinted>
  <dcterms:created xsi:type="dcterms:W3CDTF">1601-01-01T00:00:00Z</dcterms:created>
  <dcterms:modified xsi:type="dcterms:W3CDTF">2019-04-29T15:20:49Z</dcterms:modified>
</cp:coreProperties>
</file>